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60" r:id="rId5"/>
    <p:sldId id="273" r:id="rId6"/>
    <p:sldId id="283" r:id="rId7"/>
    <p:sldId id="334" r:id="rId8"/>
    <p:sldId id="355" r:id="rId9"/>
    <p:sldId id="354" r:id="rId10"/>
    <p:sldId id="357" r:id="rId11"/>
    <p:sldId id="356" r:id="rId12"/>
    <p:sldId id="321" r:id="rId13"/>
    <p:sldId id="329" r:id="rId14"/>
    <p:sldId id="322" r:id="rId15"/>
    <p:sldId id="330" r:id="rId16"/>
    <p:sldId id="331" r:id="rId17"/>
    <p:sldId id="332" r:id="rId18"/>
    <p:sldId id="325" r:id="rId19"/>
    <p:sldId id="33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id="{5E6572B7-AD74-485A-9D22-3E725B93C072}">
          <p14:sldIdLst/>
        </p14:section>
        <p14:section name="Presentation" id="{17B9E337-6CEC-4BD3-9292-3539EDAF181F}">
          <p14:sldIdLst>
            <p14:sldId id="260"/>
            <p14:sldId id="273"/>
            <p14:sldId id="283"/>
            <p14:sldId id="334"/>
            <p14:sldId id="355"/>
            <p14:sldId id="354"/>
            <p14:sldId id="357"/>
            <p14:sldId id="356"/>
            <p14:sldId id="321"/>
            <p14:sldId id="329"/>
            <p14:sldId id="322"/>
            <p14:sldId id="330"/>
            <p14:sldId id="331"/>
            <p14:sldId id="332"/>
            <p14:sldId id="325"/>
            <p14:sldId id="33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1F"/>
    <a:srgbClr val="FFFFFF"/>
    <a:srgbClr val="031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CC006B-D2F8-4727-A625-1B08F7AA18BE}" v="2" dt="2025-03-12T17:46:10.0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61" autoAdjust="0"/>
    <p:restoredTop sz="94658" autoAdjust="0"/>
  </p:normalViewPr>
  <p:slideViewPr>
    <p:cSldViewPr snapToGrid="0" showGuides="1">
      <p:cViewPr>
        <p:scale>
          <a:sx n="80" d="100"/>
          <a:sy n="80" d="100"/>
        </p:scale>
        <p:origin x="1488" y="69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2" d="100"/>
          <a:sy n="92" d="100"/>
        </p:scale>
        <p:origin x="354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ene Bebriša" userId="bb1d40bc-fc7f-4778-95bb-c65f0386bcce" providerId="ADAL" clId="{09341A38-2485-4AC8-BCD2-75C84763B464}"/>
    <pc:docChg chg="modSld">
      <pc:chgData name="Liene Bebriša" userId="bb1d40bc-fc7f-4778-95bb-c65f0386bcce" providerId="ADAL" clId="{09341A38-2485-4AC8-BCD2-75C84763B464}" dt="2025-03-13T06:09:18.495" v="3" actId="20577"/>
      <pc:docMkLst>
        <pc:docMk/>
      </pc:docMkLst>
      <pc:sldChg chg="modSp mod">
        <pc:chgData name="Liene Bebriša" userId="bb1d40bc-fc7f-4778-95bb-c65f0386bcce" providerId="ADAL" clId="{09341A38-2485-4AC8-BCD2-75C84763B464}" dt="2025-03-13T06:09:18.495" v="3" actId="20577"/>
        <pc:sldMkLst>
          <pc:docMk/>
          <pc:sldMk cId="511567177" sldId="354"/>
        </pc:sldMkLst>
        <pc:spChg chg="mod">
          <ac:chgData name="Liene Bebriša" userId="bb1d40bc-fc7f-4778-95bb-c65f0386bcce" providerId="ADAL" clId="{09341A38-2485-4AC8-BCD2-75C84763B464}" dt="2025-03-13T06:09:18.495" v="3" actId="20577"/>
          <ac:spMkLst>
            <pc:docMk/>
            <pc:sldMk cId="511567177" sldId="354"/>
            <ac:spMk id="6" creationId="{D0A51BA8-ED1F-2D91-D344-18630E830E31}"/>
          </ac:spMkLst>
        </pc:spChg>
      </pc:sldChg>
    </pc:docChg>
  </pc:docChgLst>
  <pc:docChgLst>
    <pc:chgData name="Linda Ezera" userId="185a5228-08ff-409e-a911-3742e07ed58b" providerId="ADAL" clId="{E2CC006B-D2F8-4727-A625-1B08F7AA18BE}"/>
    <pc:docChg chg="custSel addSld modSld sldOrd modSection">
      <pc:chgData name="Linda Ezera" userId="185a5228-08ff-409e-a911-3742e07ed58b" providerId="ADAL" clId="{E2CC006B-D2F8-4727-A625-1B08F7AA18BE}" dt="2025-03-12T18:24:56.818" v="3605" actId="20577"/>
      <pc:docMkLst>
        <pc:docMk/>
      </pc:docMkLst>
      <pc:sldChg chg="modSp mod">
        <pc:chgData name="Linda Ezera" userId="185a5228-08ff-409e-a911-3742e07ed58b" providerId="ADAL" clId="{E2CC006B-D2F8-4727-A625-1B08F7AA18BE}" dt="2025-03-12T14:44:43.087" v="16" actId="20577"/>
        <pc:sldMkLst>
          <pc:docMk/>
          <pc:sldMk cId="2458910939" sldId="273"/>
        </pc:sldMkLst>
        <pc:spChg chg="mod">
          <ac:chgData name="Linda Ezera" userId="185a5228-08ff-409e-a911-3742e07ed58b" providerId="ADAL" clId="{E2CC006B-D2F8-4727-A625-1B08F7AA18BE}" dt="2025-03-12T14:44:43.087" v="16" actId="20577"/>
          <ac:spMkLst>
            <pc:docMk/>
            <pc:sldMk cId="2458910939" sldId="273"/>
            <ac:spMk id="6" creationId="{034388AF-9416-4698-A50C-3401B06012B7}"/>
          </ac:spMkLst>
        </pc:spChg>
      </pc:sldChg>
      <pc:sldChg chg="mod">
        <pc:chgData name="Linda Ezera" userId="185a5228-08ff-409e-a911-3742e07ed58b" providerId="ADAL" clId="{E2CC006B-D2F8-4727-A625-1B08F7AA18BE}" dt="2025-03-12T18:12:03.384" v="3206" actId="27918"/>
        <pc:sldMkLst>
          <pc:docMk/>
          <pc:sldMk cId="861992551" sldId="323"/>
        </pc:sldMkLst>
      </pc:sldChg>
      <pc:sldChg chg="mod">
        <pc:chgData name="Linda Ezera" userId="185a5228-08ff-409e-a911-3742e07ed58b" providerId="ADAL" clId="{E2CC006B-D2F8-4727-A625-1B08F7AA18BE}" dt="2025-03-12T18:17:01.774" v="3396" actId="27918"/>
        <pc:sldMkLst>
          <pc:docMk/>
          <pc:sldMk cId="1662169627" sldId="325"/>
        </pc:sldMkLst>
      </pc:sldChg>
      <pc:sldChg chg="mod">
        <pc:chgData name="Linda Ezera" userId="185a5228-08ff-409e-a911-3742e07ed58b" providerId="ADAL" clId="{E2CC006B-D2F8-4727-A625-1B08F7AA18BE}" dt="2025-03-12T17:59:43.981" v="2525" actId="27918"/>
        <pc:sldMkLst>
          <pc:docMk/>
          <pc:sldMk cId="4231252107" sldId="330"/>
        </pc:sldMkLst>
      </pc:sldChg>
      <pc:sldChg chg="modSp mod">
        <pc:chgData name="Linda Ezera" userId="185a5228-08ff-409e-a911-3742e07ed58b" providerId="ADAL" clId="{E2CC006B-D2F8-4727-A625-1B08F7AA18BE}" dt="2025-03-12T18:01:27.109" v="2545" actId="1076"/>
        <pc:sldMkLst>
          <pc:docMk/>
          <pc:sldMk cId="1048452514" sldId="331"/>
        </pc:sldMkLst>
        <pc:spChg chg="mod">
          <ac:chgData name="Linda Ezera" userId="185a5228-08ff-409e-a911-3742e07ed58b" providerId="ADAL" clId="{E2CC006B-D2F8-4727-A625-1B08F7AA18BE}" dt="2025-03-12T18:01:24.433" v="2544" actId="14100"/>
          <ac:spMkLst>
            <pc:docMk/>
            <pc:sldMk cId="1048452514" sldId="331"/>
            <ac:spMk id="4" creationId="{7475DE54-F395-D176-5FEB-480C2164485C}"/>
          </ac:spMkLst>
        </pc:spChg>
        <pc:spChg chg="mod">
          <ac:chgData name="Linda Ezera" userId="185a5228-08ff-409e-a911-3742e07ed58b" providerId="ADAL" clId="{E2CC006B-D2F8-4727-A625-1B08F7AA18BE}" dt="2025-03-12T18:01:27.109" v="2545" actId="1076"/>
          <ac:spMkLst>
            <pc:docMk/>
            <pc:sldMk cId="1048452514" sldId="331"/>
            <ac:spMk id="6" creationId="{56C7F689-E3C6-D90F-6BC2-CF472DE6656E}"/>
          </ac:spMkLst>
        </pc:spChg>
      </pc:sldChg>
      <pc:sldChg chg="modSp mod ord">
        <pc:chgData name="Linda Ezera" userId="185a5228-08ff-409e-a911-3742e07ed58b" providerId="ADAL" clId="{E2CC006B-D2F8-4727-A625-1B08F7AA18BE}" dt="2025-03-12T17:46:20.952" v="1688" actId="20577"/>
        <pc:sldMkLst>
          <pc:docMk/>
          <pc:sldMk cId="1657175221" sldId="334"/>
        </pc:sldMkLst>
        <pc:spChg chg="mod">
          <ac:chgData name="Linda Ezera" userId="185a5228-08ff-409e-a911-3742e07ed58b" providerId="ADAL" clId="{E2CC006B-D2F8-4727-A625-1B08F7AA18BE}" dt="2025-03-12T17:46:20.952" v="1688" actId="20577"/>
          <ac:spMkLst>
            <pc:docMk/>
            <pc:sldMk cId="1657175221" sldId="334"/>
            <ac:spMk id="2" creationId="{4291F627-465F-FBCB-EF7A-1BE816008185}"/>
          </ac:spMkLst>
        </pc:spChg>
      </pc:sldChg>
      <pc:sldChg chg="addSp delSp modSp new mod ord">
        <pc:chgData name="Linda Ezera" userId="185a5228-08ff-409e-a911-3742e07ed58b" providerId="ADAL" clId="{E2CC006B-D2F8-4727-A625-1B08F7AA18BE}" dt="2025-03-12T18:23:30.546" v="3574" actId="20577"/>
        <pc:sldMkLst>
          <pc:docMk/>
          <pc:sldMk cId="511567177" sldId="354"/>
        </pc:sldMkLst>
        <pc:spChg chg="mod">
          <ac:chgData name="Linda Ezera" userId="185a5228-08ff-409e-a911-3742e07ed58b" providerId="ADAL" clId="{E2CC006B-D2F8-4727-A625-1B08F7AA18BE}" dt="2025-03-12T18:10:00.908" v="3121" actId="20577"/>
          <ac:spMkLst>
            <pc:docMk/>
            <pc:sldMk cId="511567177" sldId="354"/>
            <ac:spMk id="2" creationId="{88A23552-E3E0-E770-646F-9A84EA1AE5EA}"/>
          </ac:spMkLst>
        </pc:spChg>
        <pc:spChg chg="del">
          <ac:chgData name="Linda Ezera" userId="185a5228-08ff-409e-a911-3742e07ed58b" providerId="ADAL" clId="{E2CC006B-D2F8-4727-A625-1B08F7AA18BE}" dt="2025-03-12T16:33:13.040" v="30" actId="478"/>
          <ac:spMkLst>
            <pc:docMk/>
            <pc:sldMk cId="511567177" sldId="354"/>
            <ac:spMk id="4" creationId="{60517B7A-1554-BF10-BCA8-212412C804E9}"/>
          </ac:spMkLst>
        </pc:spChg>
        <pc:spChg chg="add mod">
          <ac:chgData name="Linda Ezera" userId="185a5228-08ff-409e-a911-3742e07ed58b" providerId="ADAL" clId="{E2CC006B-D2F8-4727-A625-1B08F7AA18BE}" dt="2025-03-12T18:23:30.546" v="3574" actId="20577"/>
          <ac:spMkLst>
            <pc:docMk/>
            <pc:sldMk cId="511567177" sldId="354"/>
            <ac:spMk id="6" creationId="{D0A51BA8-ED1F-2D91-D344-18630E830E31}"/>
          </ac:spMkLst>
        </pc:spChg>
      </pc:sldChg>
      <pc:sldChg chg="modSp add mod">
        <pc:chgData name="Linda Ezera" userId="185a5228-08ff-409e-a911-3742e07ed58b" providerId="ADAL" clId="{E2CC006B-D2F8-4727-A625-1B08F7AA18BE}" dt="2025-03-12T18:21:58.581" v="3567" actId="20577"/>
        <pc:sldMkLst>
          <pc:docMk/>
          <pc:sldMk cId="530251670" sldId="355"/>
        </pc:sldMkLst>
        <pc:spChg chg="mod">
          <ac:chgData name="Linda Ezera" userId="185a5228-08ff-409e-a911-3742e07ed58b" providerId="ADAL" clId="{E2CC006B-D2F8-4727-A625-1B08F7AA18BE}" dt="2025-03-12T18:09:54.667" v="3116" actId="20577"/>
          <ac:spMkLst>
            <pc:docMk/>
            <pc:sldMk cId="530251670" sldId="355"/>
            <ac:spMk id="2" creationId="{E548A4D0-5C55-AD49-F723-637CBAB63E6A}"/>
          </ac:spMkLst>
        </pc:spChg>
        <pc:spChg chg="mod">
          <ac:chgData name="Linda Ezera" userId="185a5228-08ff-409e-a911-3742e07ed58b" providerId="ADAL" clId="{E2CC006B-D2F8-4727-A625-1B08F7AA18BE}" dt="2025-03-12T18:21:58.581" v="3567" actId="20577"/>
          <ac:spMkLst>
            <pc:docMk/>
            <pc:sldMk cId="530251670" sldId="355"/>
            <ac:spMk id="6" creationId="{02D4095F-989D-9FF2-4126-D3091961B9EC}"/>
          </ac:spMkLst>
        </pc:spChg>
      </pc:sldChg>
      <pc:sldChg chg="add">
        <pc:chgData name="Linda Ezera" userId="185a5228-08ff-409e-a911-3742e07ed58b" providerId="ADAL" clId="{E2CC006B-D2F8-4727-A625-1B08F7AA18BE}" dt="2025-03-12T17:46:13.353" v="1676" actId="2890"/>
        <pc:sldMkLst>
          <pc:docMk/>
          <pc:sldMk cId="3856117523" sldId="356"/>
        </pc:sldMkLst>
      </pc:sldChg>
      <pc:sldChg chg="modSp add mod ord">
        <pc:chgData name="Linda Ezera" userId="185a5228-08ff-409e-a911-3742e07ed58b" providerId="ADAL" clId="{E2CC006B-D2F8-4727-A625-1B08F7AA18BE}" dt="2025-03-12T18:24:56.818" v="3605" actId="20577"/>
        <pc:sldMkLst>
          <pc:docMk/>
          <pc:sldMk cId="634093899" sldId="357"/>
        </pc:sldMkLst>
        <pc:spChg chg="mod">
          <ac:chgData name="Linda Ezera" userId="185a5228-08ff-409e-a911-3742e07ed58b" providerId="ADAL" clId="{E2CC006B-D2F8-4727-A625-1B08F7AA18BE}" dt="2025-03-12T18:10:18.165" v="3127" actId="20577"/>
          <ac:spMkLst>
            <pc:docMk/>
            <pc:sldMk cId="634093899" sldId="357"/>
            <ac:spMk id="2" creationId="{039E6211-56D5-30E7-8B47-8DAB698F7A59}"/>
          </ac:spMkLst>
        </pc:spChg>
        <pc:spChg chg="mod">
          <ac:chgData name="Linda Ezera" userId="185a5228-08ff-409e-a911-3742e07ed58b" providerId="ADAL" clId="{E2CC006B-D2F8-4727-A625-1B08F7AA18BE}" dt="2025-03-12T18:24:56.818" v="3605" actId="20577"/>
          <ac:spMkLst>
            <pc:docMk/>
            <pc:sldMk cId="634093899" sldId="357"/>
            <ac:spMk id="6" creationId="{DDA5FFA8-4F34-FC5F-5852-82C2A70BD10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649606268554492E-2"/>
          <c:y val="6.6444140435559934E-2"/>
          <c:w val="0.97470078746289102"/>
          <c:h val="0.61533590396628191"/>
        </c:manualLayout>
      </c:layout>
      <c:barChart>
        <c:barDir val="col"/>
        <c:grouping val="clustered"/>
        <c:varyColors val="0"/>
        <c:ser>
          <c:idx val="0"/>
          <c:order val="0"/>
          <c:tx>
            <c:strRef>
              <c:f>Sheet1!$C$1</c:f>
              <c:strCache>
                <c:ptCount val="1"/>
                <c:pt idx="0">
                  <c:v>Column1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Sheet1!$A$2:$B$22</c:f>
              <c:multiLvlStrCache>
                <c:ptCount val="20"/>
                <c:lvl>
                  <c:pt idx="0">
                    <c:v>Vīrietis</c:v>
                  </c:pt>
                  <c:pt idx="1">
                    <c:v>Sieviete</c:v>
                  </c:pt>
                  <c:pt idx="2">
                    <c:v>15-24</c:v>
                  </c:pt>
                  <c:pt idx="3">
                    <c:v>25-34</c:v>
                  </c:pt>
                  <c:pt idx="4">
                    <c:v>35-44</c:v>
                  </c:pt>
                  <c:pt idx="5">
                    <c:v>45-54</c:v>
                  </c:pt>
                  <c:pt idx="6">
                    <c:v>55-64</c:v>
                  </c:pt>
                  <c:pt idx="7">
                    <c:v>65-75</c:v>
                  </c:pt>
                  <c:pt idx="8">
                    <c:v>Rīgas statistiskais reģions</c:v>
                  </c:pt>
                  <c:pt idx="9">
                    <c:v>Kurzeme</c:v>
                  </c:pt>
                  <c:pt idx="10">
                    <c:v>Zemgale</c:v>
                  </c:pt>
                  <c:pt idx="11">
                    <c:v>Latgale</c:v>
                  </c:pt>
                  <c:pt idx="12">
                    <c:v>Vidzeme</c:v>
                  </c:pt>
                  <c:pt idx="13">
                    <c:v>Rīga</c:v>
                  </c:pt>
                  <c:pt idx="14">
                    <c:v>Lielā pilsēta</c:v>
                  </c:pt>
                  <c:pt idx="15">
                    <c:v>Mazā pilsēta</c:v>
                  </c:pt>
                  <c:pt idx="16">
                    <c:v>Lauku apvidus</c:v>
                  </c:pt>
                  <c:pt idx="17">
                    <c:v>Latviešu</c:v>
                  </c:pt>
                  <c:pt idx="18">
                    <c:v>Krievu</c:v>
                  </c:pt>
                  <c:pt idx="19">
                    <c:v>Cita</c:v>
                  </c:pt>
                </c:lvl>
                <c:lvl>
                  <c:pt idx="0">
                    <c:v>Dzimums</c:v>
                  </c:pt>
                  <c:pt idx="2">
                    <c:v>Vecums</c:v>
                  </c:pt>
                  <c:pt idx="8">
                    <c:v>Reģions</c:v>
                  </c:pt>
                  <c:pt idx="13">
                    <c:v>Dzīves vieta</c:v>
                  </c:pt>
                  <c:pt idx="17">
                    <c:v>Tautība</c:v>
                  </c:pt>
                </c:lvl>
              </c:multiLvlStrCache>
            </c:multiLvlStrRef>
          </c:cat>
          <c:val>
            <c:numRef>
              <c:f>Sheet1!$C$2:$C$22</c:f>
              <c:numCache>
                <c:formatCode>###0.0%</c:formatCode>
                <c:ptCount val="20"/>
                <c:pt idx="0">
                  <c:v>0.52273863068465765</c:v>
                </c:pt>
                <c:pt idx="1">
                  <c:v>0.47726136931534235</c:v>
                </c:pt>
                <c:pt idx="2">
                  <c:v>0.13443278360819591</c:v>
                </c:pt>
                <c:pt idx="3">
                  <c:v>0.14392803598200898</c:v>
                </c:pt>
                <c:pt idx="4">
                  <c:v>0.1854072963518241</c:v>
                </c:pt>
                <c:pt idx="5">
                  <c:v>0.18490754622688654</c:v>
                </c:pt>
                <c:pt idx="6" formatCode="0%">
                  <c:v>0.18490754622688654</c:v>
                </c:pt>
                <c:pt idx="7" formatCode="0%">
                  <c:v>0.16641679160419789</c:v>
                </c:pt>
                <c:pt idx="8">
                  <c:v>0.45177411294352826</c:v>
                </c:pt>
                <c:pt idx="9">
                  <c:v>0.1489255372313843</c:v>
                </c:pt>
                <c:pt idx="10">
                  <c:v>0.12093953023488256</c:v>
                </c:pt>
                <c:pt idx="11">
                  <c:v>0.13293353323338331</c:v>
                </c:pt>
                <c:pt idx="12">
                  <c:v>0.14542728635682159</c:v>
                </c:pt>
                <c:pt idx="13">
                  <c:v>0.3073463268365817</c:v>
                </c:pt>
                <c:pt idx="14">
                  <c:v>0.19290354822588707</c:v>
                </c:pt>
                <c:pt idx="15">
                  <c:v>0.21239380309845077</c:v>
                </c:pt>
                <c:pt idx="16">
                  <c:v>0.28735632183908044</c:v>
                </c:pt>
                <c:pt idx="17">
                  <c:v>0.61069465267366319</c:v>
                </c:pt>
                <c:pt idx="18">
                  <c:v>0.25387306346826588</c:v>
                </c:pt>
                <c:pt idx="19">
                  <c:v>0.13543228385807096</c:v>
                </c:pt>
              </c:numCache>
            </c:numRef>
          </c:val>
          <c:extLst>
            <c:ext xmlns:c16="http://schemas.microsoft.com/office/drawing/2014/chart" uri="{C3380CC4-5D6E-409C-BE32-E72D297353CC}">
              <c16:uniqueId val="{00000000-F3F2-4C9B-9D4A-CE41BE583C80}"/>
            </c:ext>
          </c:extLst>
        </c:ser>
        <c:dLbls>
          <c:dLblPos val="outEnd"/>
          <c:showLegendKey val="0"/>
          <c:showVal val="1"/>
          <c:showCatName val="0"/>
          <c:showSerName val="0"/>
          <c:showPercent val="0"/>
          <c:showBubbleSize val="0"/>
        </c:dLbls>
        <c:gapWidth val="109"/>
        <c:overlap val="-27"/>
        <c:axId val="682594975"/>
        <c:axId val="682595807"/>
      </c:barChart>
      <c:catAx>
        <c:axId val="682594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lumMod val="65000"/>
                    <a:lumOff val="35000"/>
                  </a:schemeClr>
                </a:solidFill>
                <a:latin typeface="+mn-lt"/>
                <a:ea typeface="+mn-ea"/>
                <a:cs typeface="+mn-cs"/>
              </a:defRPr>
            </a:pPr>
            <a:endParaRPr lang="lv-LV"/>
          </a:p>
        </c:txPr>
        <c:crossAx val="682595807"/>
        <c:crosses val="autoZero"/>
        <c:auto val="1"/>
        <c:lblAlgn val="ctr"/>
        <c:lblOffset val="100"/>
        <c:noMultiLvlLbl val="0"/>
      </c:catAx>
      <c:valAx>
        <c:axId val="682595807"/>
        <c:scaling>
          <c:orientation val="minMax"/>
          <c:max val="1"/>
        </c:scaling>
        <c:delete val="1"/>
        <c:axPos val="l"/>
        <c:numFmt formatCode="###0.0%" sourceLinked="1"/>
        <c:majorTickMark val="out"/>
        <c:minorTickMark val="none"/>
        <c:tickLblPos val="nextTo"/>
        <c:crossAx val="682594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27373840051227"/>
          <c:y val="7.5671451548350432E-3"/>
          <c:w val="0.60492997218475986"/>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Noteikti atbalstu</c:v>
                </c:pt>
                <c:pt idx="1">
                  <c:v>Drīzāk atbalstu</c:v>
                </c:pt>
                <c:pt idx="2">
                  <c:v>Drīzāk neatbalstu</c:v>
                </c:pt>
                <c:pt idx="3">
                  <c:v>Noteikti neatbalstu</c:v>
                </c:pt>
                <c:pt idx="4">
                  <c:v>Grūti pateikt</c:v>
                </c:pt>
              </c:strCache>
            </c:strRef>
          </c:cat>
          <c:val>
            <c:numRef>
              <c:f>Sheet1!$B$2:$B$6</c:f>
              <c:numCache>
                <c:formatCode>0%</c:formatCode>
                <c:ptCount val="5"/>
                <c:pt idx="0">
                  <c:v>0.17399999999999999</c:v>
                </c:pt>
                <c:pt idx="1">
                  <c:v>0.44800000000000001</c:v>
                </c:pt>
                <c:pt idx="2">
                  <c:v>0.15</c:v>
                </c:pt>
                <c:pt idx="3">
                  <c:v>0.113</c:v>
                </c:pt>
                <c:pt idx="4">
                  <c:v>0.115</c:v>
                </c:pt>
              </c:numCache>
            </c:numRef>
          </c:val>
          <c:extLst>
            <c:ext xmlns:c16="http://schemas.microsoft.com/office/drawing/2014/chart" uri="{C3380CC4-5D6E-409C-BE32-E72D297353CC}">
              <c16:uniqueId val="{00000000-0AE9-49FD-899F-616B3052000E}"/>
            </c:ext>
          </c:extLst>
        </c:ser>
        <c:dLbls>
          <c:dLblPos val="outEnd"/>
          <c:showLegendKey val="0"/>
          <c:showVal val="1"/>
          <c:showCatName val="0"/>
          <c:showSerName val="0"/>
          <c:showPercent val="0"/>
          <c:showBubbleSize val="0"/>
        </c:dLbls>
        <c:gapWidth val="9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862878076546971"/>
          <c:y val="0.11890340420165253"/>
          <c:w val="0.81137121923453026"/>
          <c:h val="0.83009298303261281"/>
        </c:manualLayout>
      </c:layout>
      <c:barChart>
        <c:barDir val="bar"/>
        <c:grouping val="percentStacked"/>
        <c:varyColors val="0"/>
        <c:ser>
          <c:idx val="0"/>
          <c:order val="0"/>
          <c:tx>
            <c:strRef>
              <c:f>Sheet1!$B$1</c:f>
              <c:strCache>
                <c:ptCount val="1"/>
                <c:pt idx="0">
                  <c:v>Pilnībā piemērotas</c:v>
                </c:pt>
              </c:strCache>
            </c:strRef>
          </c:tx>
          <c:spPr>
            <a:solidFill>
              <a:schemeClr val="accent3">
                <a:lumMod val="25000"/>
              </a:schemeClr>
            </a:solidFill>
            <a:ln>
              <a:noFill/>
            </a:ln>
            <a:effectLst/>
          </c:spPr>
          <c:invertIfNegative val="0"/>
          <c:dLbls>
            <c:dLbl>
              <c:idx val="1"/>
              <c:layout>
                <c:manualLayout>
                  <c:x val="1.1303348243600063E-2"/>
                  <c:y val="2.61338577800448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604-4E32-ADC3-4711730EE65A}"/>
                </c:ext>
              </c:extLst>
            </c:dLbl>
            <c:numFmt formatCode="0%" sourceLinked="0"/>
            <c:spPr>
              <a:noFill/>
              <a:ln>
                <a:noFill/>
              </a:ln>
              <a:effectLst/>
            </c:spPr>
            <c:txPr>
              <a:bodyPr rot="0" spcFirstLastPara="1" vertOverflow="ellipsis" vert="horz" wrap="square" anchor="ctr" anchorCtr="1"/>
              <a:lstStyle/>
              <a:p>
                <a:pPr algn="ctr">
                  <a:defRPr sz="1200" b="0"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Jūrā</c:v>
                </c:pt>
                <c:pt idx="1">
                  <c:v>Lauksaimniecības zemēs</c:v>
                </c:pt>
                <c:pt idx="2">
                  <c:v>Mežos</c:v>
                </c:pt>
                <c:pt idx="3">
                  <c:v>Pilsētvidē</c:v>
                </c:pt>
              </c:strCache>
            </c:strRef>
          </c:cat>
          <c:val>
            <c:numRef>
              <c:f>Sheet1!$B$2:$B$5</c:f>
              <c:numCache>
                <c:formatCode>0%</c:formatCode>
                <c:ptCount val="4"/>
                <c:pt idx="0">
                  <c:v>0.28000000000000003</c:v>
                </c:pt>
                <c:pt idx="1">
                  <c:v>0.09</c:v>
                </c:pt>
                <c:pt idx="2">
                  <c:v>0.05</c:v>
                </c:pt>
                <c:pt idx="3">
                  <c:v>0.02</c:v>
                </c:pt>
              </c:numCache>
            </c:numRef>
          </c:val>
          <c:extLst>
            <c:ext xmlns:c16="http://schemas.microsoft.com/office/drawing/2014/chart" uri="{C3380CC4-5D6E-409C-BE32-E72D297353CC}">
              <c16:uniqueId val="{00000000-47D9-45B1-A031-5FDDCC6D5526}"/>
            </c:ext>
          </c:extLst>
        </c:ser>
        <c:ser>
          <c:idx val="1"/>
          <c:order val="1"/>
          <c:tx>
            <c:strRef>
              <c:f>Sheet1!$C$1</c:f>
              <c:strCache>
                <c:ptCount val="1"/>
                <c:pt idx="0">
                  <c:v>Drīzāk piemērotas</c:v>
                </c:pt>
              </c:strCache>
            </c:strRef>
          </c:tx>
          <c:spPr>
            <a:solidFill>
              <a:schemeClr val="accent2">
                <a:lumMod val="75000"/>
              </a:schemeClr>
            </a:solidFill>
            <a:ln>
              <a:noFill/>
            </a:ln>
            <a:effectLst/>
          </c:spPr>
          <c:invertIfNegative val="0"/>
          <c:dLbls>
            <c:dLbl>
              <c:idx val="1"/>
              <c:layout>
                <c:manualLayout>
                  <c:x val="3.7677827478666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604-4E32-ADC3-4711730EE65A}"/>
                </c:ext>
              </c:extLst>
            </c:dLbl>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Jūrā</c:v>
                </c:pt>
                <c:pt idx="1">
                  <c:v>Lauksaimniecības zemēs</c:v>
                </c:pt>
                <c:pt idx="2">
                  <c:v>Mežos</c:v>
                </c:pt>
                <c:pt idx="3">
                  <c:v>Pilsētvidē</c:v>
                </c:pt>
              </c:strCache>
            </c:strRef>
          </c:cat>
          <c:val>
            <c:numRef>
              <c:f>Sheet1!$C$2:$C$5</c:f>
              <c:numCache>
                <c:formatCode>0%</c:formatCode>
                <c:ptCount val="4"/>
                <c:pt idx="0">
                  <c:v>0.42</c:v>
                </c:pt>
                <c:pt idx="1">
                  <c:v>0.34</c:v>
                </c:pt>
                <c:pt idx="2">
                  <c:v>0.19</c:v>
                </c:pt>
                <c:pt idx="3">
                  <c:v>0.08</c:v>
                </c:pt>
              </c:numCache>
            </c:numRef>
          </c:val>
          <c:extLst>
            <c:ext xmlns:c16="http://schemas.microsoft.com/office/drawing/2014/chart" uri="{C3380CC4-5D6E-409C-BE32-E72D297353CC}">
              <c16:uniqueId val="{00000001-47D9-45B1-A031-5FDDCC6D5526}"/>
            </c:ext>
          </c:extLst>
        </c:ser>
        <c:ser>
          <c:idx val="2"/>
          <c:order val="2"/>
          <c:tx>
            <c:strRef>
              <c:f>Sheet1!$D$1</c:f>
              <c:strCache>
                <c:ptCount val="1"/>
                <c:pt idx="0">
                  <c:v>Drīzāk nepiemērotas</c:v>
                </c:pt>
              </c:strCache>
            </c:strRef>
          </c:tx>
          <c:spPr>
            <a:solidFill>
              <a:schemeClr val="accent6">
                <a:lumMod val="40000"/>
                <a:lumOff val="60000"/>
              </a:schemeClr>
            </a:solidFill>
            <a:ln>
              <a:noFill/>
            </a:ln>
            <a:effectLst/>
          </c:spPr>
          <c:invertIfNegative val="0"/>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7D9-45B1-A031-5FDDCC6D5526}"/>
                </c:ext>
              </c:extLst>
            </c:dLbl>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Jūrā</c:v>
                </c:pt>
                <c:pt idx="1">
                  <c:v>Lauksaimniecības zemēs</c:v>
                </c:pt>
                <c:pt idx="2">
                  <c:v>Mežos</c:v>
                </c:pt>
                <c:pt idx="3">
                  <c:v>Pilsētvidē</c:v>
                </c:pt>
              </c:strCache>
            </c:strRef>
          </c:cat>
          <c:val>
            <c:numRef>
              <c:f>Sheet1!$D$2:$D$5</c:f>
              <c:numCache>
                <c:formatCode>0%</c:formatCode>
                <c:ptCount val="4"/>
                <c:pt idx="0">
                  <c:v>0.12</c:v>
                </c:pt>
                <c:pt idx="1">
                  <c:v>0.25</c:v>
                </c:pt>
                <c:pt idx="2">
                  <c:v>0.34</c:v>
                </c:pt>
                <c:pt idx="3">
                  <c:v>0.31</c:v>
                </c:pt>
              </c:numCache>
            </c:numRef>
          </c:val>
          <c:extLst>
            <c:ext xmlns:c16="http://schemas.microsoft.com/office/drawing/2014/chart" uri="{C3380CC4-5D6E-409C-BE32-E72D297353CC}">
              <c16:uniqueId val="{00000003-47D9-45B1-A031-5FDDCC6D5526}"/>
            </c:ext>
          </c:extLst>
        </c:ser>
        <c:ser>
          <c:idx val="3"/>
          <c:order val="3"/>
          <c:tx>
            <c:strRef>
              <c:f>Sheet1!$E$1</c:f>
              <c:strCache>
                <c:ptCount val="1"/>
                <c:pt idx="0">
                  <c:v>Pilnībā nepiemērotas</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Jūrā</c:v>
                </c:pt>
                <c:pt idx="1">
                  <c:v>Lauksaimniecības zemēs</c:v>
                </c:pt>
                <c:pt idx="2">
                  <c:v>Mežos</c:v>
                </c:pt>
                <c:pt idx="3">
                  <c:v>Pilsētvidē</c:v>
                </c:pt>
              </c:strCache>
            </c:strRef>
          </c:cat>
          <c:val>
            <c:numRef>
              <c:f>Sheet1!$E$2:$E$5</c:f>
              <c:numCache>
                <c:formatCode>0%</c:formatCode>
                <c:ptCount val="4"/>
                <c:pt idx="0">
                  <c:v>7.0000000000000007E-2</c:v>
                </c:pt>
                <c:pt idx="1">
                  <c:v>0.23</c:v>
                </c:pt>
                <c:pt idx="2">
                  <c:v>0.35</c:v>
                </c:pt>
                <c:pt idx="3">
                  <c:v>0.53</c:v>
                </c:pt>
              </c:numCache>
            </c:numRef>
          </c:val>
          <c:extLst>
            <c:ext xmlns:c16="http://schemas.microsoft.com/office/drawing/2014/chart" uri="{C3380CC4-5D6E-409C-BE32-E72D297353CC}">
              <c16:uniqueId val="{00000004-47D9-45B1-A031-5FDDCC6D5526}"/>
            </c:ext>
          </c:extLst>
        </c:ser>
        <c:ser>
          <c:idx val="4"/>
          <c:order val="4"/>
          <c:tx>
            <c:strRef>
              <c:f>Sheet1!$F$1</c:f>
              <c:strCache>
                <c:ptCount val="1"/>
                <c:pt idx="0">
                  <c:v>Grūti pateikt</c:v>
                </c:pt>
              </c:strCache>
            </c:strRef>
          </c:tx>
          <c:spPr>
            <a:solidFill>
              <a:schemeClr val="bg1">
                <a:lumMod val="65000"/>
              </a:schemeClr>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Jūrā</c:v>
                </c:pt>
                <c:pt idx="1">
                  <c:v>Lauksaimniecības zemēs</c:v>
                </c:pt>
                <c:pt idx="2">
                  <c:v>Mežos</c:v>
                </c:pt>
                <c:pt idx="3">
                  <c:v>Pilsētvidē</c:v>
                </c:pt>
              </c:strCache>
            </c:strRef>
          </c:cat>
          <c:val>
            <c:numRef>
              <c:f>Sheet1!$F$2:$F$5</c:f>
              <c:numCache>
                <c:formatCode>0%</c:formatCode>
                <c:ptCount val="4"/>
                <c:pt idx="0">
                  <c:v>0.1</c:v>
                </c:pt>
                <c:pt idx="1">
                  <c:v>0.09</c:v>
                </c:pt>
                <c:pt idx="2">
                  <c:v>0.08</c:v>
                </c:pt>
                <c:pt idx="3">
                  <c:v>7.0000000000000007E-2</c:v>
                </c:pt>
              </c:numCache>
            </c:numRef>
          </c:val>
          <c:extLst>
            <c:ext xmlns:c16="http://schemas.microsoft.com/office/drawing/2014/chart" uri="{C3380CC4-5D6E-409C-BE32-E72D297353CC}">
              <c16:uniqueId val="{00000005-47D9-45B1-A031-5FDDCC6D5526}"/>
            </c:ext>
          </c:extLst>
        </c:ser>
        <c:dLbls>
          <c:showLegendKey val="0"/>
          <c:showVal val="0"/>
          <c:showCatName val="0"/>
          <c:showSerName val="0"/>
          <c:showPercent val="0"/>
          <c:showBubbleSize val="0"/>
        </c:dLbls>
        <c:gapWidth val="20"/>
        <c:overlap val="100"/>
        <c:axId val="460464736"/>
        <c:axId val="460468264"/>
        <c:extLst/>
      </c:barChart>
      <c:catAx>
        <c:axId val="460464736"/>
        <c:scaling>
          <c:orientation val="maxMin"/>
        </c:scaling>
        <c:delete val="0"/>
        <c:axPos val="l"/>
        <c:numFmt formatCode="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mn-lt"/>
                <a:ea typeface="+mn-ea"/>
                <a:cs typeface="+mn-cs"/>
              </a:defRPr>
            </a:pPr>
            <a:endParaRPr lang="lv-LV"/>
          </a:p>
        </c:txPr>
        <c:crossAx val="460468264"/>
        <c:crosses val="autoZero"/>
        <c:auto val="1"/>
        <c:lblAlgn val="ctr"/>
        <c:lblOffset val="100"/>
        <c:noMultiLvlLbl val="0"/>
      </c:catAx>
      <c:valAx>
        <c:axId val="460468264"/>
        <c:scaling>
          <c:orientation val="minMax"/>
        </c:scaling>
        <c:delete val="1"/>
        <c:axPos val="t"/>
        <c:numFmt formatCode="0%" sourceLinked="1"/>
        <c:majorTickMark val="none"/>
        <c:minorTickMark val="none"/>
        <c:tickLblPos val="nextTo"/>
        <c:crossAx val="460464736"/>
        <c:crosses val="autoZero"/>
        <c:crossBetween val="between"/>
      </c:valAx>
      <c:spPr>
        <a:noFill/>
        <a:ln>
          <a:noFill/>
        </a:ln>
        <a:effectLst/>
      </c:spPr>
    </c:plotArea>
    <c:legend>
      <c:legendPos val="t"/>
      <c:layout>
        <c:manualLayout>
          <c:xMode val="edge"/>
          <c:yMode val="edge"/>
          <c:x val="0.16942275975810886"/>
          <c:y val="3.813522605309419E-2"/>
          <c:w val="0.82921336725906969"/>
          <c:h val="5.55942103091226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lv-LV"/>
        </a:p>
      </c:txPr>
    </c:legend>
    <c:plotVisOnly val="1"/>
    <c:dispBlanksAs val="gap"/>
    <c:showDLblsOverMax val="0"/>
  </c:chart>
  <c:spPr>
    <a:noFill/>
    <a:ln>
      <a:noFill/>
    </a:ln>
    <a:effectLst/>
  </c:spPr>
  <c:txPr>
    <a:bodyPr/>
    <a:lstStyle/>
    <a:p>
      <a:pPr>
        <a:defRPr sz="1200">
          <a:solidFill>
            <a:schemeClr val="tx1"/>
          </a:solidFill>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27373840051227"/>
          <c:y val="7.5671451548350432E-3"/>
          <c:w val="0.60492997218475986"/>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Ļoti svarīgi</c:v>
                </c:pt>
                <c:pt idx="1">
                  <c:v>Drīzāk svarīgi</c:v>
                </c:pt>
                <c:pt idx="2">
                  <c:v>Drīzāk nav svarīgi</c:v>
                </c:pt>
                <c:pt idx="3">
                  <c:v>Nemaz nav svarīgi</c:v>
                </c:pt>
                <c:pt idx="4">
                  <c:v>Grūti pateikt</c:v>
                </c:pt>
              </c:strCache>
            </c:strRef>
          </c:cat>
          <c:val>
            <c:numRef>
              <c:f>Sheet1!$B$2:$B$6</c:f>
              <c:numCache>
                <c:formatCode>0%</c:formatCode>
                <c:ptCount val="5"/>
                <c:pt idx="0">
                  <c:v>0.47399999999999998</c:v>
                </c:pt>
                <c:pt idx="1">
                  <c:v>0.36199999999999999</c:v>
                </c:pt>
                <c:pt idx="2">
                  <c:v>6.0999999999999999E-2</c:v>
                </c:pt>
                <c:pt idx="3">
                  <c:v>4.4999999999999998E-2</c:v>
                </c:pt>
                <c:pt idx="4">
                  <c:v>5.8000000000000003E-2</c:v>
                </c:pt>
              </c:numCache>
            </c:numRef>
          </c:val>
          <c:extLst>
            <c:ext xmlns:c16="http://schemas.microsoft.com/office/drawing/2014/chart" uri="{C3380CC4-5D6E-409C-BE32-E72D297353CC}">
              <c16:uniqueId val="{00000000-0AE9-49FD-899F-616B3052000E}"/>
            </c:ext>
          </c:extLst>
        </c:ser>
        <c:dLbls>
          <c:dLblPos val="outEnd"/>
          <c:showLegendKey val="0"/>
          <c:showVal val="1"/>
          <c:showCatName val="0"/>
          <c:showSerName val="0"/>
          <c:showPercent val="0"/>
          <c:showBubbleSize val="0"/>
        </c:dLbls>
        <c:gapWidth val="9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88475504012724"/>
          <c:y val="7.5671451548350432E-3"/>
          <c:w val="0.53031897296318808"/>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 ļoti labi zināt</c:v>
                </c:pt>
                <c:pt idx="1">
                  <c:v>… kopumā zināt, bet ne sīkumos</c:v>
                </c:pt>
                <c:pt idx="2">
                  <c:v>Esat tikai dzirdējis/-usi par šādu projektu, bet neko tuvāk par to nezināt</c:v>
                </c:pt>
                <c:pt idx="3">
                  <c:v>Pilnīgi neko par to nezināt</c:v>
                </c:pt>
                <c:pt idx="4">
                  <c:v>Grūti pateikt</c:v>
                </c:pt>
              </c:strCache>
            </c:strRef>
          </c:cat>
          <c:val>
            <c:numRef>
              <c:f>Sheet1!$B$2:$B$6</c:f>
              <c:numCache>
                <c:formatCode>0%</c:formatCode>
                <c:ptCount val="5"/>
                <c:pt idx="0">
                  <c:v>2.5000000000000001E-2</c:v>
                </c:pt>
                <c:pt idx="1">
                  <c:v>0.186</c:v>
                </c:pt>
                <c:pt idx="2">
                  <c:v>0.38500000000000001</c:v>
                </c:pt>
                <c:pt idx="3">
                  <c:v>0.34200000000000003</c:v>
                </c:pt>
                <c:pt idx="4">
                  <c:v>6.2E-2</c:v>
                </c:pt>
              </c:numCache>
            </c:numRef>
          </c:val>
          <c:extLst>
            <c:ext xmlns:c16="http://schemas.microsoft.com/office/drawing/2014/chart" uri="{C3380CC4-5D6E-409C-BE32-E72D297353CC}">
              <c16:uniqueId val="{00000000-0AE9-49FD-899F-616B3052000E}"/>
            </c:ext>
          </c:extLst>
        </c:ser>
        <c:dLbls>
          <c:dLblPos val="outEnd"/>
          <c:showLegendKey val="0"/>
          <c:showVal val="1"/>
          <c:showCatName val="0"/>
          <c:showSerName val="0"/>
          <c:showPercent val="0"/>
          <c:showBubbleSize val="0"/>
        </c:dLbls>
        <c:gapWidth val="9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27373840051227"/>
          <c:y val="7.5671451548350432E-3"/>
          <c:w val="0.60492997218475986"/>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Noteikti atbalstu</c:v>
                </c:pt>
                <c:pt idx="1">
                  <c:v>Drīzāk atbalstu</c:v>
                </c:pt>
                <c:pt idx="2">
                  <c:v>Drīzāk neatbalstu</c:v>
                </c:pt>
                <c:pt idx="3">
                  <c:v>Noteikti neatbalstu</c:v>
                </c:pt>
                <c:pt idx="4">
                  <c:v>Grūti pateikt</c:v>
                </c:pt>
              </c:strCache>
            </c:strRef>
          </c:cat>
          <c:val>
            <c:numRef>
              <c:f>Sheet1!$B$2:$B$6</c:f>
              <c:numCache>
                <c:formatCode>0%</c:formatCode>
                <c:ptCount val="5"/>
                <c:pt idx="0">
                  <c:v>0.15</c:v>
                </c:pt>
                <c:pt idx="1">
                  <c:v>0.42699999999999999</c:v>
                </c:pt>
                <c:pt idx="2">
                  <c:v>0.11899999999999999</c:v>
                </c:pt>
                <c:pt idx="3">
                  <c:v>0.11</c:v>
                </c:pt>
                <c:pt idx="4">
                  <c:v>0.193</c:v>
                </c:pt>
              </c:numCache>
            </c:numRef>
          </c:val>
          <c:extLst>
            <c:ext xmlns:c16="http://schemas.microsoft.com/office/drawing/2014/chart" uri="{C3380CC4-5D6E-409C-BE32-E72D297353CC}">
              <c16:uniqueId val="{00000000-0AE9-49FD-899F-616B3052000E}"/>
            </c:ext>
          </c:extLst>
        </c:ser>
        <c:dLbls>
          <c:dLblPos val="outEnd"/>
          <c:showLegendKey val="0"/>
          <c:showVal val="1"/>
          <c:showCatName val="0"/>
          <c:showSerName val="0"/>
          <c:showPercent val="0"/>
          <c:showBubbleSize val="0"/>
        </c:dLbls>
        <c:gapWidth val="9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27373840051227"/>
          <c:y val="7.5671451548350432E-3"/>
          <c:w val="0.60492997218475986"/>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Ļoti pozitīva</c:v>
                </c:pt>
                <c:pt idx="1">
                  <c:v>Drīzāk pozitīva</c:v>
                </c:pt>
                <c:pt idx="2">
                  <c:v>Neitrāla — tas kopumā īpaši neko neietekmēs</c:v>
                </c:pt>
                <c:pt idx="3">
                  <c:v>Drīzāk negatīva</c:v>
                </c:pt>
                <c:pt idx="4">
                  <c:v>Noteikti negatīva</c:v>
                </c:pt>
                <c:pt idx="5">
                  <c:v>Grūti pateikt</c:v>
                </c:pt>
              </c:strCache>
            </c:strRef>
          </c:cat>
          <c:val>
            <c:numRef>
              <c:f>Sheet1!$B$2:$B$7</c:f>
              <c:numCache>
                <c:formatCode>0%</c:formatCode>
                <c:ptCount val="6"/>
                <c:pt idx="0">
                  <c:v>7.5999999999999998E-2</c:v>
                </c:pt>
                <c:pt idx="1">
                  <c:v>0.372</c:v>
                </c:pt>
                <c:pt idx="2">
                  <c:v>0.20300000000000001</c:v>
                </c:pt>
                <c:pt idx="3">
                  <c:v>0.122</c:v>
                </c:pt>
                <c:pt idx="4">
                  <c:v>7.8E-2</c:v>
                </c:pt>
                <c:pt idx="5">
                  <c:v>0.14799999999999999</c:v>
                </c:pt>
              </c:numCache>
            </c:numRef>
          </c:val>
          <c:extLst>
            <c:ext xmlns:c16="http://schemas.microsoft.com/office/drawing/2014/chart" uri="{C3380CC4-5D6E-409C-BE32-E72D297353CC}">
              <c16:uniqueId val="{00000000-0AE9-49FD-899F-616B3052000E}"/>
            </c:ext>
          </c:extLst>
        </c:ser>
        <c:dLbls>
          <c:dLblPos val="outEnd"/>
          <c:showLegendKey val="0"/>
          <c:showVal val="1"/>
          <c:showCatName val="0"/>
          <c:showSerName val="0"/>
          <c:showPercent val="0"/>
          <c:showBubbleSize val="0"/>
        </c:dLbls>
        <c:gapWidth val="9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643998104292357"/>
          <c:y val="7.5671451548350432E-3"/>
          <c:w val="0.4787637695441283"/>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Tas nodrošinās lielāku Latvijas enerģētisko drošību</c:v>
                </c:pt>
                <c:pt idx="1">
                  <c:v>Tas nodrošinās Latvijas patērētājiem zemākas elektroenerģijas cenas</c:v>
                </c:pt>
                <c:pt idx="2">
                  <c:v>Tas Latvijā radīs ap 500 jaunu darbavietu vēja parka būvniecības un darbības laikā</c:v>
                </c:pt>
                <c:pt idx="3">
                  <c:v>Tas dos iespēju eksportēt tur saražoto elektroenerģiju</c:v>
                </c:pt>
                <c:pt idx="4">
                  <c:v>Tas ļaus Latvijai piesaistīt jaunas tai nepieciešamās investīcijas</c:v>
                </c:pt>
                <c:pt idx="5">
                  <c:v>Tas ļaus attīstīt jaunas nozares, piem., ūdeņraža ražošanu</c:v>
                </c:pt>
                <c:pt idx="6">
                  <c:v>Tas spodrinās Latvijas starptautisko tēlu</c:v>
                </c:pt>
                <c:pt idx="7">
                  <c:v>Tas veicinās ostu un infrastruktūras attīstību</c:v>
                </c:pt>
                <c:pt idx="8">
                  <c:v>Tas ļaus radīt ap 50 jaundibinātu uzņēmumu</c:v>
                </c:pt>
                <c:pt idx="9">
                  <c:v>Grūti pateikt</c:v>
                </c:pt>
                <c:pt idx="10">
                  <c:v>Neviens no minētajiem</c:v>
                </c:pt>
              </c:strCache>
            </c:strRef>
          </c:cat>
          <c:val>
            <c:numRef>
              <c:f>Sheet1!$B$2:$B$12</c:f>
              <c:numCache>
                <c:formatCode>0%</c:formatCode>
                <c:ptCount val="11"/>
                <c:pt idx="0">
                  <c:v>0.47</c:v>
                </c:pt>
                <c:pt idx="1">
                  <c:v>0.40100000000000002</c:v>
                </c:pt>
                <c:pt idx="2">
                  <c:v>0.35199999999999998</c:v>
                </c:pt>
                <c:pt idx="3">
                  <c:v>0.28999999999999998</c:v>
                </c:pt>
                <c:pt idx="4">
                  <c:v>0.245</c:v>
                </c:pt>
                <c:pt idx="5">
                  <c:v>0.13200000000000001</c:v>
                </c:pt>
                <c:pt idx="6">
                  <c:v>0.13</c:v>
                </c:pt>
                <c:pt idx="7">
                  <c:v>0.122</c:v>
                </c:pt>
                <c:pt idx="8">
                  <c:v>0.108</c:v>
                </c:pt>
                <c:pt idx="9">
                  <c:v>0.14000000000000001</c:v>
                </c:pt>
                <c:pt idx="10">
                  <c:v>0.13700000000000001</c:v>
                </c:pt>
              </c:numCache>
            </c:numRef>
          </c:val>
          <c:extLst>
            <c:ext xmlns:c16="http://schemas.microsoft.com/office/drawing/2014/chart" uri="{C3380CC4-5D6E-409C-BE32-E72D297353CC}">
              <c16:uniqueId val="{00000000-35C7-4400-A910-80D82C8EB909}"/>
            </c:ext>
          </c:extLst>
        </c:ser>
        <c:dLbls>
          <c:dLblPos val="outEnd"/>
          <c:showLegendKey val="0"/>
          <c:showVal val="1"/>
          <c:showCatName val="0"/>
          <c:showSerName val="0"/>
          <c:showPercent val="0"/>
          <c:showBubbleSize val="0"/>
        </c:dLbls>
        <c:gapWidth val="5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990553812397762"/>
          <c:y val="0"/>
          <c:w val="0.4787637695441283"/>
          <c:h val="0.99243276712072714"/>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Ļoti pozitīva</c:v>
                </c:pt>
                <c:pt idx="1">
                  <c:v>Drīzāk pozitīva</c:v>
                </c:pt>
                <c:pt idx="2">
                  <c:v>Drīzāk negatīva</c:v>
                </c:pt>
                <c:pt idx="3">
                  <c:v>Ļoti negatīva</c:v>
                </c:pt>
                <c:pt idx="4">
                  <c:v>Tas Latvijas ekonomiku neietekmēs</c:v>
                </c:pt>
                <c:pt idx="5">
                  <c:v>Grūti pateikt</c:v>
                </c:pt>
              </c:strCache>
            </c:strRef>
          </c:cat>
          <c:val>
            <c:numRef>
              <c:f>Sheet1!$B$2:$B$7</c:f>
              <c:numCache>
                <c:formatCode>0%</c:formatCode>
                <c:ptCount val="6"/>
                <c:pt idx="0">
                  <c:v>7.1999999999999995E-2</c:v>
                </c:pt>
                <c:pt idx="1">
                  <c:v>0.45900000000000002</c:v>
                </c:pt>
                <c:pt idx="2">
                  <c:v>0.09</c:v>
                </c:pt>
                <c:pt idx="3">
                  <c:v>4.8000000000000001E-2</c:v>
                </c:pt>
                <c:pt idx="4">
                  <c:v>0.13400000000000001</c:v>
                </c:pt>
                <c:pt idx="5">
                  <c:v>0.19600000000000001</c:v>
                </c:pt>
              </c:numCache>
            </c:numRef>
          </c:val>
          <c:extLst>
            <c:ext xmlns:c16="http://schemas.microsoft.com/office/drawing/2014/chart" uri="{C3380CC4-5D6E-409C-BE32-E72D297353CC}">
              <c16:uniqueId val="{00000000-35C7-4400-A910-80D82C8EB909}"/>
            </c:ext>
          </c:extLst>
        </c:ser>
        <c:dLbls>
          <c:dLblPos val="outEnd"/>
          <c:showLegendKey val="0"/>
          <c:showVal val="1"/>
          <c:showCatName val="0"/>
          <c:showSerName val="0"/>
          <c:showPercent val="0"/>
          <c:showBubbleSize val="0"/>
        </c:dLbls>
        <c:gapWidth val="95"/>
        <c:axId val="439894863"/>
        <c:axId val="439894031"/>
      </c:barChart>
      <c:catAx>
        <c:axId val="43989486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439894031"/>
        <c:crosses val="autoZero"/>
        <c:auto val="1"/>
        <c:lblAlgn val="ctr"/>
        <c:lblOffset val="100"/>
        <c:noMultiLvlLbl val="0"/>
      </c:catAx>
      <c:valAx>
        <c:axId val="439894031"/>
        <c:scaling>
          <c:orientation val="minMax"/>
          <c:max val="1"/>
        </c:scaling>
        <c:delete val="1"/>
        <c:axPos val="t"/>
        <c:numFmt formatCode="0%" sourceLinked="1"/>
        <c:majorTickMark val="out"/>
        <c:minorTickMark val="none"/>
        <c:tickLblPos val="nextTo"/>
        <c:crossAx val="439894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3C2719-3280-ABA5-741C-03547D6140B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EC99D18-DBA4-1928-A264-5BC516AD1D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E1F533-EED4-490D-A11C-10D25026D875}" type="datetimeFigureOut">
              <a:rPr lang="en-GB" smtClean="0"/>
              <a:t>18/03/2025</a:t>
            </a:fld>
            <a:endParaRPr lang="en-GB"/>
          </a:p>
        </p:txBody>
      </p:sp>
      <p:sp>
        <p:nvSpPr>
          <p:cNvPr id="4" name="Footer Placeholder 3">
            <a:extLst>
              <a:ext uri="{FF2B5EF4-FFF2-40B4-BE49-F238E27FC236}">
                <a16:creationId xmlns:a16="http://schemas.microsoft.com/office/drawing/2014/main" id="{D81AAD84-2195-FBD4-E7CD-007FCDE12B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94F756E-91D8-2476-608A-9A8A797C9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DD5873-CEF8-4842-A0DC-5CA7086B6D52}" type="slidenum">
              <a:rPr lang="en-GB" smtClean="0"/>
              <a:t>‹#›</a:t>
            </a:fld>
            <a:endParaRPr lang="en-GB"/>
          </a:p>
        </p:txBody>
      </p:sp>
    </p:spTree>
    <p:extLst>
      <p:ext uri="{BB962C8B-B14F-4D97-AF65-F5344CB8AC3E}">
        <p14:creationId xmlns:p14="http://schemas.microsoft.com/office/powerpoint/2010/main" val="1299961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3735D9-C622-4B5D-97D0-D3B8DD4D43DF}" type="datetimeFigureOut">
              <a:rPr lang="en-US" smtClean="0"/>
              <a:t>3/18/2025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A3599A-B860-4459-8435-0DA526491C60}" type="slidenum">
              <a:rPr lang="en-US" smtClean="0"/>
              <a:t>‹#›</a:t>
            </a:fld>
            <a:endParaRPr lang="en-US" dirty="0"/>
          </a:p>
        </p:txBody>
      </p:sp>
    </p:spTree>
    <p:extLst>
      <p:ext uri="{BB962C8B-B14F-4D97-AF65-F5344CB8AC3E}">
        <p14:creationId xmlns:p14="http://schemas.microsoft.com/office/powerpoint/2010/main" val="2908886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irst slide">
    <p:spTree>
      <p:nvGrpSpPr>
        <p:cNvPr id="1" name=""/>
        <p:cNvGrpSpPr/>
        <p:nvPr/>
      </p:nvGrpSpPr>
      <p:grpSpPr>
        <a:xfrm>
          <a:off x="0" y="0"/>
          <a:ext cx="0" cy="0"/>
          <a:chOff x="0" y="0"/>
          <a:chExt cx="0" cy="0"/>
        </a:xfrm>
      </p:grpSpPr>
      <p:pic>
        <p:nvPicPr>
          <p:cNvPr id="16" name="Picture 15" descr="A picture containing laser&#10;&#10;Description automatically generated">
            <a:extLst>
              <a:ext uri="{FF2B5EF4-FFF2-40B4-BE49-F238E27FC236}">
                <a16:creationId xmlns:a16="http://schemas.microsoft.com/office/drawing/2014/main" id="{975D5D2E-8840-4623-8571-2F27BD1945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794" cy="6858000"/>
          </a:xfrm>
          <a:prstGeom prst="rect">
            <a:avLst/>
          </a:prstGeom>
        </p:spPr>
      </p:pic>
      <p:sp>
        <p:nvSpPr>
          <p:cNvPr id="2" name="Title 1"/>
          <p:cNvSpPr>
            <a:spLocks noGrp="1"/>
          </p:cNvSpPr>
          <p:nvPr>
            <p:ph type="ctrTitle" hasCustomPrompt="1"/>
          </p:nvPr>
        </p:nvSpPr>
        <p:spPr>
          <a:xfrm>
            <a:off x="3274339" y="1957808"/>
            <a:ext cx="7760605" cy="643348"/>
          </a:xfrm>
        </p:spPr>
        <p:txBody>
          <a:bodyPr anchor="t"/>
          <a:lstStyle>
            <a:lvl1pPr algn="l">
              <a:lnSpc>
                <a:spcPts val="4500"/>
              </a:lnSpc>
              <a:defRPr sz="4500" spc="-70" baseline="0"/>
            </a:lvl1pPr>
          </a:lstStyle>
          <a:p>
            <a:r>
              <a:rPr lang="en-GB" dirty="0"/>
              <a:t>Presentation title</a:t>
            </a:r>
            <a:endParaRPr lang="en-US" dirty="0"/>
          </a:p>
        </p:txBody>
      </p:sp>
      <p:cxnSp>
        <p:nvCxnSpPr>
          <p:cNvPr id="27" name="Straight Connector 26">
            <a:extLst>
              <a:ext uri="{FF2B5EF4-FFF2-40B4-BE49-F238E27FC236}">
                <a16:creationId xmlns:a16="http://schemas.microsoft.com/office/drawing/2014/main" id="{A7675E53-E617-4EE0-BC4D-2BE63B1D8A0C}"/>
              </a:ext>
            </a:extLst>
          </p:cNvPr>
          <p:cNvCxnSpPr>
            <a:cxnSpLocks/>
          </p:cNvCxnSpPr>
          <p:nvPr userDrawn="1"/>
        </p:nvCxnSpPr>
        <p:spPr>
          <a:xfrm>
            <a:off x="3238711" y="1870364"/>
            <a:ext cx="8637387" cy="0"/>
          </a:xfrm>
          <a:prstGeom prst="line">
            <a:avLst/>
          </a:prstGeom>
          <a:ln w="762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7" name="Picture 36" descr="A black and white logo&#10;&#10;Description automatically generated with low confidence">
            <a:extLst>
              <a:ext uri="{FF2B5EF4-FFF2-40B4-BE49-F238E27FC236}">
                <a16:creationId xmlns:a16="http://schemas.microsoft.com/office/drawing/2014/main" id="{5D3FADE3-47FD-AA40-B53D-647C2007929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872" y="319088"/>
            <a:ext cx="1075018" cy="217800"/>
          </a:xfrm>
          <a:prstGeom prst="rect">
            <a:avLst/>
          </a:prstGeom>
        </p:spPr>
      </p:pic>
      <p:sp>
        <p:nvSpPr>
          <p:cNvPr id="4" name="Text Placeholder 3">
            <a:extLst>
              <a:ext uri="{FF2B5EF4-FFF2-40B4-BE49-F238E27FC236}">
                <a16:creationId xmlns:a16="http://schemas.microsoft.com/office/drawing/2014/main" id="{E5BF1D0C-C73F-445F-B653-814F36C0390C}"/>
              </a:ext>
            </a:extLst>
          </p:cNvPr>
          <p:cNvSpPr>
            <a:spLocks noGrp="1"/>
          </p:cNvSpPr>
          <p:nvPr>
            <p:ph type="body" sz="quarter" idx="10"/>
          </p:nvPr>
        </p:nvSpPr>
        <p:spPr>
          <a:xfrm>
            <a:off x="3275013" y="2725738"/>
            <a:ext cx="4749800" cy="815975"/>
          </a:xfrm>
        </p:spPr>
        <p:txBody>
          <a:bodyPr/>
          <a:lstStyle>
            <a:lvl1pPr marL="0" indent="0">
              <a:buNone/>
              <a:defRPr sz="2000">
                <a:solidFill>
                  <a:schemeClr val="accent2"/>
                </a:solidFill>
              </a:defRPr>
            </a:lvl1pPr>
            <a:lvl2pPr marL="144000" indent="0">
              <a:buNone/>
              <a:defRPr sz="1100">
                <a:solidFill>
                  <a:schemeClr val="accent2"/>
                </a:solidFill>
              </a:defRPr>
            </a:lvl2pPr>
            <a:lvl3pPr>
              <a:defRPr sz="1100">
                <a:solidFill>
                  <a:schemeClr val="accent2"/>
                </a:solidFill>
              </a:defRPr>
            </a:lvl3pPr>
            <a:lvl4pPr>
              <a:defRPr sz="1100">
                <a:solidFill>
                  <a:schemeClr val="accent2"/>
                </a:solidFill>
              </a:defRPr>
            </a:lvl4pPr>
            <a:lvl5pPr>
              <a:defRPr sz="1100">
                <a:solidFill>
                  <a:schemeClr val="accent2"/>
                </a:solidFill>
              </a:defRPr>
            </a:lvl5pPr>
          </a:lstStyle>
          <a:p>
            <a:pPr lvl="0"/>
            <a:r>
              <a:rPr lang="en-US" dirty="0"/>
              <a:t>Click to edit Master text styles</a:t>
            </a:r>
          </a:p>
          <a:p>
            <a:pPr lvl="1"/>
            <a:endParaRPr lang="lv-LV" dirty="0"/>
          </a:p>
        </p:txBody>
      </p:sp>
    </p:spTree>
    <p:extLst>
      <p:ext uri="{BB962C8B-B14F-4D97-AF65-F5344CB8AC3E}">
        <p14:creationId xmlns:p14="http://schemas.microsoft.com/office/powerpoint/2010/main" val="298830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5914" y="1095503"/>
            <a:ext cx="2078152" cy="442397"/>
          </a:xfrm>
        </p:spPr>
        <p:txBody>
          <a:bodyPr/>
          <a:lstStyle>
            <a:lvl1pPr>
              <a:lnSpc>
                <a:spcPct val="100000"/>
              </a:lnSpc>
              <a:defRPr sz="3000" spc="-75" baseline="0"/>
            </a:lvl1pPr>
          </a:lstStyle>
          <a:p>
            <a:r>
              <a:rPr lang="en-US" dirty="0"/>
              <a:t>Content</a:t>
            </a:r>
          </a:p>
        </p:txBody>
      </p:sp>
      <p:sp>
        <p:nvSpPr>
          <p:cNvPr id="6" name="Slide Number Placeholder 5"/>
          <p:cNvSpPr>
            <a:spLocks noGrp="1"/>
          </p:cNvSpPr>
          <p:nvPr>
            <p:ph type="sldNum" sz="quarter" idx="12"/>
          </p:nvPr>
        </p:nvSpPr>
        <p:spPr/>
        <p:txBody>
          <a:bodyPr/>
          <a:lstStyle/>
          <a:p>
            <a:fld id="{19CB8563-5779-4086-95EC-95FA40C371CD}" type="slidenum">
              <a:rPr lang="en-GB" smtClean="0"/>
              <a:t>‹#›</a:t>
            </a:fld>
            <a:endParaRPr lang="en-GB"/>
          </a:p>
        </p:txBody>
      </p:sp>
      <p:sp>
        <p:nvSpPr>
          <p:cNvPr id="10" name="Text Placeholder 9">
            <a:extLst>
              <a:ext uri="{FF2B5EF4-FFF2-40B4-BE49-F238E27FC236}">
                <a16:creationId xmlns:a16="http://schemas.microsoft.com/office/drawing/2014/main" id="{EFFA81CB-2EB2-495A-A756-C3E68F0F13A7}"/>
              </a:ext>
            </a:extLst>
          </p:cNvPr>
          <p:cNvSpPr>
            <a:spLocks noGrp="1"/>
          </p:cNvSpPr>
          <p:nvPr>
            <p:ph type="body" sz="quarter" idx="13" hasCustomPrompt="1"/>
          </p:nvPr>
        </p:nvSpPr>
        <p:spPr>
          <a:xfrm>
            <a:off x="4207149" y="1270702"/>
            <a:ext cx="335458" cy="2932907"/>
          </a:xfrm>
        </p:spPr>
        <p:txBody>
          <a:bodyPr/>
          <a:lstStyle>
            <a:lvl1pPr marL="0" indent="0">
              <a:buNone/>
              <a:defRPr/>
            </a:lvl1pPr>
          </a:lstStyle>
          <a:p>
            <a:pPr lvl="0"/>
            <a:r>
              <a:rPr lang="en-US" dirty="0"/>
              <a:t>01</a:t>
            </a:r>
            <a:endParaRPr lang="en-GB" dirty="0"/>
          </a:p>
        </p:txBody>
      </p:sp>
      <p:sp>
        <p:nvSpPr>
          <p:cNvPr id="11" name="Text Placeholder 9">
            <a:extLst>
              <a:ext uri="{FF2B5EF4-FFF2-40B4-BE49-F238E27FC236}">
                <a16:creationId xmlns:a16="http://schemas.microsoft.com/office/drawing/2014/main" id="{CA4BBAC6-92EA-4C66-B6EF-0C38284E5F12}"/>
              </a:ext>
            </a:extLst>
          </p:cNvPr>
          <p:cNvSpPr>
            <a:spLocks noGrp="1"/>
          </p:cNvSpPr>
          <p:nvPr>
            <p:ph type="body" sz="quarter" idx="14" hasCustomPrompt="1"/>
          </p:nvPr>
        </p:nvSpPr>
        <p:spPr>
          <a:xfrm>
            <a:off x="4630215" y="1270702"/>
            <a:ext cx="2496536" cy="2932907"/>
          </a:xfrm>
        </p:spPr>
        <p:txBody>
          <a:bodyPr/>
          <a:lstStyle>
            <a:lvl1pPr marL="0" indent="0">
              <a:buNone/>
              <a:defRPr/>
            </a:lvl1pPr>
          </a:lstStyle>
          <a:p>
            <a:pPr lvl="0"/>
            <a:r>
              <a:rPr lang="en-US" dirty="0"/>
              <a:t>Text</a:t>
            </a:r>
            <a:endParaRPr lang="en-GB" dirty="0"/>
          </a:p>
        </p:txBody>
      </p:sp>
    </p:spTree>
    <p:extLst>
      <p:ext uri="{BB962C8B-B14F-4D97-AF65-F5344CB8AC3E}">
        <p14:creationId xmlns:p14="http://schemas.microsoft.com/office/powerpoint/2010/main" val="196277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hapter slide 1">
    <p:bg>
      <p:bgPr>
        <a:solidFill>
          <a:srgbClr val="C7FFF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72" y="1096169"/>
            <a:ext cx="4731852" cy="442397"/>
          </a:xfrm>
        </p:spPr>
        <p:txBody>
          <a:bodyPr/>
          <a:lstStyle>
            <a:lvl1pPr>
              <a:lnSpc>
                <a:spcPct val="100000"/>
              </a:lnSpc>
              <a:defRPr sz="3000" spc="-75" baseline="0"/>
            </a:lvl1pPr>
          </a:lstStyle>
          <a:p>
            <a:r>
              <a:rPr lang="en-US" dirty="0"/>
              <a:t>01. Chapter page</a:t>
            </a:r>
          </a:p>
        </p:txBody>
      </p:sp>
      <p:sp>
        <p:nvSpPr>
          <p:cNvPr id="6" name="Slide Number Placeholder 5"/>
          <p:cNvSpPr>
            <a:spLocks noGrp="1"/>
          </p:cNvSpPr>
          <p:nvPr>
            <p:ph type="sldNum" sz="quarter" idx="12"/>
          </p:nvPr>
        </p:nvSpPr>
        <p:spPr/>
        <p:txBody>
          <a:bodyPr/>
          <a:lstStyle>
            <a:lvl1pPr>
              <a:defRPr>
                <a:solidFill>
                  <a:schemeClr val="accent2"/>
                </a:solidFill>
              </a:defRPr>
            </a:lvl1pPr>
          </a:lstStyle>
          <a:p>
            <a:fld id="{19CB8563-5779-4086-95EC-95FA40C371CD}" type="slidenum">
              <a:rPr lang="en-GB" smtClean="0"/>
              <a:pPr/>
              <a:t>‹#›</a:t>
            </a:fld>
            <a:endParaRPr lang="en-GB"/>
          </a:p>
        </p:txBody>
      </p:sp>
      <p:cxnSp>
        <p:nvCxnSpPr>
          <p:cNvPr id="19" name="Straight Connector 18">
            <a:extLst>
              <a:ext uri="{FF2B5EF4-FFF2-40B4-BE49-F238E27FC236}">
                <a16:creationId xmlns:a16="http://schemas.microsoft.com/office/drawing/2014/main" id="{F7C79F7D-D3EF-4713-9CF5-98C9633157F1}"/>
              </a:ext>
            </a:extLst>
          </p:cNvPr>
          <p:cNvCxnSpPr/>
          <p:nvPr userDrawn="1"/>
        </p:nvCxnSpPr>
        <p:spPr>
          <a:xfrm>
            <a:off x="314717" y="765959"/>
            <a:ext cx="11561381" cy="0"/>
          </a:xfrm>
          <a:prstGeom prst="line">
            <a:avLst/>
          </a:prstGeom>
          <a:ln w="762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1" name="Picture 20" descr="Shape&#10;&#10;Description automatically generated with medium confidence">
            <a:extLst>
              <a:ext uri="{FF2B5EF4-FFF2-40B4-BE49-F238E27FC236}">
                <a16:creationId xmlns:a16="http://schemas.microsoft.com/office/drawing/2014/main" id="{1EF4897A-3093-0140-A768-63ACC2AE1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872" y="319092"/>
            <a:ext cx="1076395" cy="218079"/>
          </a:xfrm>
          <a:prstGeom prst="rect">
            <a:avLst/>
          </a:prstGeom>
        </p:spPr>
      </p:pic>
      <p:grpSp>
        <p:nvGrpSpPr>
          <p:cNvPr id="22" name="Group 21">
            <a:extLst>
              <a:ext uri="{FF2B5EF4-FFF2-40B4-BE49-F238E27FC236}">
                <a16:creationId xmlns:a16="http://schemas.microsoft.com/office/drawing/2014/main" id="{2BB4DFC5-F8B1-7A47-B8CD-70FC884AE65E}"/>
              </a:ext>
            </a:extLst>
          </p:cNvPr>
          <p:cNvGrpSpPr/>
          <p:nvPr userDrawn="1"/>
        </p:nvGrpSpPr>
        <p:grpSpPr>
          <a:xfrm>
            <a:off x="-1292962" y="324711"/>
            <a:ext cx="1164412" cy="1560576"/>
            <a:chOff x="-2585755" y="3706843"/>
            <a:chExt cx="2328672" cy="3121152"/>
          </a:xfrm>
        </p:grpSpPr>
        <p:sp>
          <p:nvSpPr>
            <p:cNvPr id="23" name="Rectangle 22">
              <a:extLst>
                <a:ext uri="{FF2B5EF4-FFF2-40B4-BE49-F238E27FC236}">
                  <a16:creationId xmlns:a16="http://schemas.microsoft.com/office/drawing/2014/main" id="{5267F88F-BC54-4D4B-B0D9-EDDD5AA0A68A}"/>
                </a:ext>
              </a:extLst>
            </p:cNvPr>
            <p:cNvSpPr/>
            <p:nvPr userDrawn="1"/>
          </p:nvSpPr>
          <p:spPr>
            <a:xfrm>
              <a:off x="-2585755" y="3706843"/>
              <a:ext cx="780288" cy="78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4" name="Rectangle 23">
              <a:extLst>
                <a:ext uri="{FF2B5EF4-FFF2-40B4-BE49-F238E27FC236}">
                  <a16:creationId xmlns:a16="http://schemas.microsoft.com/office/drawing/2014/main" id="{69D4EE81-105D-4748-9FF0-D82B3D883219}"/>
                </a:ext>
              </a:extLst>
            </p:cNvPr>
            <p:cNvSpPr/>
            <p:nvPr userDrawn="1"/>
          </p:nvSpPr>
          <p:spPr>
            <a:xfrm>
              <a:off x="-1805467" y="3706843"/>
              <a:ext cx="780288" cy="780288"/>
            </a:xfrm>
            <a:prstGeom prst="rect">
              <a:avLst/>
            </a:prstGeom>
            <a:solidFill>
              <a:srgbClr val="00C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5" name="Rectangle 24">
              <a:extLst>
                <a:ext uri="{FF2B5EF4-FFF2-40B4-BE49-F238E27FC236}">
                  <a16:creationId xmlns:a16="http://schemas.microsoft.com/office/drawing/2014/main" id="{AA726992-3159-F34C-8164-1EF9229A32EA}"/>
                </a:ext>
              </a:extLst>
            </p:cNvPr>
            <p:cNvSpPr/>
            <p:nvPr userDrawn="1"/>
          </p:nvSpPr>
          <p:spPr>
            <a:xfrm>
              <a:off x="-1037371" y="3706843"/>
              <a:ext cx="780288" cy="7802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6" name="Rectangle 25">
              <a:extLst>
                <a:ext uri="{FF2B5EF4-FFF2-40B4-BE49-F238E27FC236}">
                  <a16:creationId xmlns:a16="http://schemas.microsoft.com/office/drawing/2014/main" id="{07202A9A-2F18-4C41-AE60-1BBB9CEB4814}"/>
                </a:ext>
              </a:extLst>
            </p:cNvPr>
            <p:cNvSpPr/>
            <p:nvPr userDrawn="1"/>
          </p:nvSpPr>
          <p:spPr>
            <a:xfrm>
              <a:off x="-1805467" y="5267419"/>
              <a:ext cx="780288" cy="7802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7" name="Rectangle 26">
              <a:extLst>
                <a:ext uri="{FF2B5EF4-FFF2-40B4-BE49-F238E27FC236}">
                  <a16:creationId xmlns:a16="http://schemas.microsoft.com/office/drawing/2014/main" id="{5623743F-B23D-374C-BAA7-691F0CF3E36B}"/>
                </a:ext>
              </a:extLst>
            </p:cNvPr>
            <p:cNvSpPr/>
            <p:nvPr userDrawn="1"/>
          </p:nvSpPr>
          <p:spPr>
            <a:xfrm>
              <a:off x="-1037371" y="5267419"/>
              <a:ext cx="780288" cy="78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8" name="Rectangle 27">
              <a:extLst>
                <a:ext uri="{FF2B5EF4-FFF2-40B4-BE49-F238E27FC236}">
                  <a16:creationId xmlns:a16="http://schemas.microsoft.com/office/drawing/2014/main" id="{BE144CA4-B4DE-6142-9C79-E2BF82C5C343}"/>
                </a:ext>
              </a:extLst>
            </p:cNvPr>
            <p:cNvSpPr/>
            <p:nvPr userDrawn="1"/>
          </p:nvSpPr>
          <p:spPr>
            <a:xfrm>
              <a:off x="-1805467" y="6047707"/>
              <a:ext cx="780288" cy="7802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9" name="Rectangle 28">
              <a:extLst>
                <a:ext uri="{FF2B5EF4-FFF2-40B4-BE49-F238E27FC236}">
                  <a16:creationId xmlns:a16="http://schemas.microsoft.com/office/drawing/2014/main" id="{FF3D60E9-F9D5-5641-96CC-2CE80534C2E4}"/>
                </a:ext>
              </a:extLst>
            </p:cNvPr>
            <p:cNvSpPr/>
            <p:nvPr userDrawn="1"/>
          </p:nvSpPr>
          <p:spPr>
            <a:xfrm>
              <a:off x="-1037371" y="6047707"/>
              <a:ext cx="780288" cy="780288"/>
            </a:xfrm>
            <a:prstGeom prst="rect">
              <a:avLst/>
            </a:prstGeom>
            <a:solidFill>
              <a:srgbClr val="F9B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30" name="Rectangle 29">
              <a:extLst>
                <a:ext uri="{FF2B5EF4-FFF2-40B4-BE49-F238E27FC236}">
                  <a16:creationId xmlns:a16="http://schemas.microsoft.com/office/drawing/2014/main" id="{442F3896-3C48-8840-9AE8-70AE11EF9E6B}"/>
                </a:ext>
              </a:extLst>
            </p:cNvPr>
            <p:cNvSpPr/>
            <p:nvPr userDrawn="1"/>
          </p:nvSpPr>
          <p:spPr>
            <a:xfrm>
              <a:off x="-1805467" y="4487131"/>
              <a:ext cx="780288" cy="7802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31" name="Rectangle 30">
              <a:extLst>
                <a:ext uri="{FF2B5EF4-FFF2-40B4-BE49-F238E27FC236}">
                  <a16:creationId xmlns:a16="http://schemas.microsoft.com/office/drawing/2014/main" id="{DD30585A-EF71-0240-ADB0-6A1F15924456}"/>
                </a:ext>
              </a:extLst>
            </p:cNvPr>
            <p:cNvSpPr/>
            <p:nvPr userDrawn="1"/>
          </p:nvSpPr>
          <p:spPr>
            <a:xfrm>
              <a:off x="-1037371" y="4487131"/>
              <a:ext cx="780288" cy="78028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grpSp>
    </p:spTree>
    <p:extLst>
      <p:ext uri="{BB962C8B-B14F-4D97-AF65-F5344CB8AC3E}">
        <p14:creationId xmlns:p14="http://schemas.microsoft.com/office/powerpoint/2010/main" val="3160057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hapter slide 2">
    <p:bg>
      <p:bgPr>
        <a:solidFill>
          <a:srgbClr val="C7FAFE"/>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71" y="1096513"/>
            <a:ext cx="4731852" cy="442397"/>
          </a:xfrm>
        </p:spPr>
        <p:txBody>
          <a:bodyPr/>
          <a:lstStyle>
            <a:lvl1pPr>
              <a:lnSpc>
                <a:spcPct val="100000"/>
              </a:lnSpc>
              <a:defRPr sz="3000" spc="-75" baseline="0">
                <a:solidFill>
                  <a:schemeClr val="accent4"/>
                </a:solidFill>
              </a:defRPr>
            </a:lvl1pPr>
          </a:lstStyle>
          <a:p>
            <a:r>
              <a:rPr lang="en-US" dirty="0"/>
              <a:t>02. Chapter page</a:t>
            </a:r>
          </a:p>
        </p:txBody>
      </p:sp>
      <p:sp>
        <p:nvSpPr>
          <p:cNvPr id="6" name="Slide Number Placeholder 5"/>
          <p:cNvSpPr>
            <a:spLocks noGrp="1"/>
          </p:cNvSpPr>
          <p:nvPr>
            <p:ph type="sldNum" sz="quarter" idx="12"/>
          </p:nvPr>
        </p:nvSpPr>
        <p:spPr/>
        <p:txBody>
          <a:bodyPr/>
          <a:lstStyle>
            <a:lvl1pPr>
              <a:defRPr>
                <a:solidFill>
                  <a:schemeClr val="accent4"/>
                </a:solidFill>
              </a:defRPr>
            </a:lvl1pPr>
          </a:lstStyle>
          <a:p>
            <a:fld id="{19CB8563-5779-4086-95EC-95FA40C371CD}" type="slidenum">
              <a:rPr lang="en-GB" smtClean="0"/>
              <a:pPr/>
              <a:t>‹#›</a:t>
            </a:fld>
            <a:endParaRPr lang="en-GB"/>
          </a:p>
        </p:txBody>
      </p:sp>
      <p:cxnSp>
        <p:nvCxnSpPr>
          <p:cNvPr id="19" name="Straight Connector 18">
            <a:extLst>
              <a:ext uri="{FF2B5EF4-FFF2-40B4-BE49-F238E27FC236}">
                <a16:creationId xmlns:a16="http://schemas.microsoft.com/office/drawing/2014/main" id="{F7C79F7D-D3EF-4713-9CF5-98C9633157F1}"/>
              </a:ext>
            </a:extLst>
          </p:cNvPr>
          <p:cNvCxnSpPr/>
          <p:nvPr userDrawn="1"/>
        </p:nvCxnSpPr>
        <p:spPr>
          <a:xfrm>
            <a:off x="314717" y="765959"/>
            <a:ext cx="11561381" cy="0"/>
          </a:xfrm>
          <a:prstGeom prst="line">
            <a:avLst/>
          </a:prstGeom>
          <a:ln w="762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1" name="Picture 20" descr="Shape&#10;&#10;Description automatically generated with medium confidence">
            <a:extLst>
              <a:ext uri="{FF2B5EF4-FFF2-40B4-BE49-F238E27FC236}">
                <a16:creationId xmlns:a16="http://schemas.microsoft.com/office/drawing/2014/main" id="{9409060C-28C8-6D49-AF07-60DB554EDD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872" y="319092"/>
            <a:ext cx="1075018" cy="217800"/>
          </a:xfrm>
          <a:prstGeom prst="rect">
            <a:avLst/>
          </a:prstGeom>
        </p:spPr>
      </p:pic>
      <p:grpSp>
        <p:nvGrpSpPr>
          <p:cNvPr id="22" name="Group 21">
            <a:extLst>
              <a:ext uri="{FF2B5EF4-FFF2-40B4-BE49-F238E27FC236}">
                <a16:creationId xmlns:a16="http://schemas.microsoft.com/office/drawing/2014/main" id="{252455A3-5199-DD4C-A344-32D1BDF2509C}"/>
              </a:ext>
            </a:extLst>
          </p:cNvPr>
          <p:cNvGrpSpPr/>
          <p:nvPr userDrawn="1"/>
        </p:nvGrpSpPr>
        <p:grpSpPr>
          <a:xfrm>
            <a:off x="-1292962" y="324711"/>
            <a:ext cx="1164412" cy="1560576"/>
            <a:chOff x="-2585755" y="3706843"/>
            <a:chExt cx="2328672" cy="3121152"/>
          </a:xfrm>
        </p:grpSpPr>
        <p:sp>
          <p:nvSpPr>
            <p:cNvPr id="23" name="Rectangle 22">
              <a:extLst>
                <a:ext uri="{FF2B5EF4-FFF2-40B4-BE49-F238E27FC236}">
                  <a16:creationId xmlns:a16="http://schemas.microsoft.com/office/drawing/2014/main" id="{FB8257C9-6574-6E44-B701-54A570783079}"/>
                </a:ext>
              </a:extLst>
            </p:cNvPr>
            <p:cNvSpPr/>
            <p:nvPr userDrawn="1"/>
          </p:nvSpPr>
          <p:spPr>
            <a:xfrm>
              <a:off x="-2585755" y="3706843"/>
              <a:ext cx="780288" cy="78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4" name="Rectangle 23">
              <a:extLst>
                <a:ext uri="{FF2B5EF4-FFF2-40B4-BE49-F238E27FC236}">
                  <a16:creationId xmlns:a16="http://schemas.microsoft.com/office/drawing/2014/main" id="{44E6573F-B6A2-BE43-B99E-6259B359B003}"/>
                </a:ext>
              </a:extLst>
            </p:cNvPr>
            <p:cNvSpPr/>
            <p:nvPr userDrawn="1"/>
          </p:nvSpPr>
          <p:spPr>
            <a:xfrm>
              <a:off x="-1805467" y="3706843"/>
              <a:ext cx="780288" cy="780288"/>
            </a:xfrm>
            <a:prstGeom prst="rect">
              <a:avLst/>
            </a:prstGeom>
            <a:solidFill>
              <a:srgbClr val="00C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5" name="Rectangle 24">
              <a:extLst>
                <a:ext uri="{FF2B5EF4-FFF2-40B4-BE49-F238E27FC236}">
                  <a16:creationId xmlns:a16="http://schemas.microsoft.com/office/drawing/2014/main" id="{1304B027-28CC-0E49-968F-80343C23FFC2}"/>
                </a:ext>
              </a:extLst>
            </p:cNvPr>
            <p:cNvSpPr/>
            <p:nvPr userDrawn="1"/>
          </p:nvSpPr>
          <p:spPr>
            <a:xfrm>
              <a:off x="-1037371" y="3706843"/>
              <a:ext cx="780288" cy="7802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6" name="Rectangle 25">
              <a:extLst>
                <a:ext uri="{FF2B5EF4-FFF2-40B4-BE49-F238E27FC236}">
                  <a16:creationId xmlns:a16="http://schemas.microsoft.com/office/drawing/2014/main" id="{8EA26EF8-9BB8-8C42-9FF3-FC9E0D0498B1}"/>
                </a:ext>
              </a:extLst>
            </p:cNvPr>
            <p:cNvSpPr/>
            <p:nvPr userDrawn="1"/>
          </p:nvSpPr>
          <p:spPr>
            <a:xfrm>
              <a:off x="-1805467" y="5267419"/>
              <a:ext cx="780288" cy="7802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7" name="Rectangle 26">
              <a:extLst>
                <a:ext uri="{FF2B5EF4-FFF2-40B4-BE49-F238E27FC236}">
                  <a16:creationId xmlns:a16="http://schemas.microsoft.com/office/drawing/2014/main" id="{87C9ACC8-FBB8-B84B-BC1C-AD0484060CC7}"/>
                </a:ext>
              </a:extLst>
            </p:cNvPr>
            <p:cNvSpPr/>
            <p:nvPr userDrawn="1"/>
          </p:nvSpPr>
          <p:spPr>
            <a:xfrm>
              <a:off x="-1037371" y="5267419"/>
              <a:ext cx="780288" cy="78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8" name="Rectangle 27">
              <a:extLst>
                <a:ext uri="{FF2B5EF4-FFF2-40B4-BE49-F238E27FC236}">
                  <a16:creationId xmlns:a16="http://schemas.microsoft.com/office/drawing/2014/main" id="{9F0505EA-A8A5-124C-B051-248989B5A01A}"/>
                </a:ext>
              </a:extLst>
            </p:cNvPr>
            <p:cNvSpPr/>
            <p:nvPr userDrawn="1"/>
          </p:nvSpPr>
          <p:spPr>
            <a:xfrm>
              <a:off x="-1805467" y="6047707"/>
              <a:ext cx="780288" cy="7802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9" name="Rectangle 28">
              <a:extLst>
                <a:ext uri="{FF2B5EF4-FFF2-40B4-BE49-F238E27FC236}">
                  <a16:creationId xmlns:a16="http://schemas.microsoft.com/office/drawing/2014/main" id="{35C9476A-6DB4-2049-B138-B4F820804E3B}"/>
                </a:ext>
              </a:extLst>
            </p:cNvPr>
            <p:cNvSpPr/>
            <p:nvPr userDrawn="1"/>
          </p:nvSpPr>
          <p:spPr>
            <a:xfrm>
              <a:off x="-1037371" y="6047707"/>
              <a:ext cx="780288" cy="780288"/>
            </a:xfrm>
            <a:prstGeom prst="rect">
              <a:avLst/>
            </a:prstGeom>
            <a:solidFill>
              <a:srgbClr val="F9B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30" name="Rectangle 29">
              <a:extLst>
                <a:ext uri="{FF2B5EF4-FFF2-40B4-BE49-F238E27FC236}">
                  <a16:creationId xmlns:a16="http://schemas.microsoft.com/office/drawing/2014/main" id="{4C8B0493-C6DA-FD44-97B8-E02C12B9ADCC}"/>
                </a:ext>
              </a:extLst>
            </p:cNvPr>
            <p:cNvSpPr/>
            <p:nvPr userDrawn="1"/>
          </p:nvSpPr>
          <p:spPr>
            <a:xfrm>
              <a:off x="-1805467" y="4487131"/>
              <a:ext cx="780288" cy="7802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31" name="Rectangle 30">
              <a:extLst>
                <a:ext uri="{FF2B5EF4-FFF2-40B4-BE49-F238E27FC236}">
                  <a16:creationId xmlns:a16="http://schemas.microsoft.com/office/drawing/2014/main" id="{9836759F-58A2-2E4A-BE4E-2670282FA81D}"/>
                </a:ext>
              </a:extLst>
            </p:cNvPr>
            <p:cNvSpPr/>
            <p:nvPr userDrawn="1"/>
          </p:nvSpPr>
          <p:spPr>
            <a:xfrm>
              <a:off x="-1037371" y="4487131"/>
              <a:ext cx="780288" cy="78028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grpSp>
    </p:spTree>
    <p:extLst>
      <p:ext uri="{BB962C8B-B14F-4D97-AF65-F5344CB8AC3E}">
        <p14:creationId xmlns:p14="http://schemas.microsoft.com/office/powerpoint/2010/main" val="332779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Quote/Messag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71" y="2170173"/>
            <a:ext cx="9591506" cy="2247046"/>
          </a:xfrm>
        </p:spPr>
        <p:txBody>
          <a:bodyPr anchor="ctr"/>
          <a:lstStyle>
            <a:lvl1pPr>
              <a:lnSpc>
                <a:spcPts val="3150"/>
              </a:lnSpc>
              <a:defRPr sz="3000" spc="-75" baseline="0"/>
            </a:lvl1pPr>
          </a:lstStyle>
          <a:p>
            <a:r>
              <a:rPr lang="en-US" dirty="0"/>
              <a:t>Quote or important message</a:t>
            </a:r>
          </a:p>
        </p:txBody>
      </p:sp>
      <p:sp>
        <p:nvSpPr>
          <p:cNvPr id="6" name="Slide Number Placeholder 5"/>
          <p:cNvSpPr>
            <a:spLocks noGrp="1"/>
          </p:cNvSpPr>
          <p:nvPr>
            <p:ph type="sldNum" sz="quarter" idx="12"/>
          </p:nvPr>
        </p:nvSpPr>
        <p:spPr/>
        <p:txBody>
          <a:bodyPr/>
          <a:lstStyle>
            <a:lvl1pPr>
              <a:defRPr>
                <a:solidFill>
                  <a:schemeClr val="accent2"/>
                </a:solidFill>
              </a:defRPr>
            </a:lvl1pPr>
          </a:lstStyle>
          <a:p>
            <a:fld id="{19CB8563-5779-4086-95EC-95FA40C371CD}" type="slidenum">
              <a:rPr lang="en-GB" smtClean="0"/>
              <a:pPr/>
              <a:t>‹#›</a:t>
            </a:fld>
            <a:endParaRPr lang="en-GB"/>
          </a:p>
        </p:txBody>
      </p:sp>
      <p:cxnSp>
        <p:nvCxnSpPr>
          <p:cNvPr id="19" name="Straight Connector 18">
            <a:extLst>
              <a:ext uri="{FF2B5EF4-FFF2-40B4-BE49-F238E27FC236}">
                <a16:creationId xmlns:a16="http://schemas.microsoft.com/office/drawing/2014/main" id="{F7C79F7D-D3EF-4713-9CF5-98C9633157F1}"/>
              </a:ext>
            </a:extLst>
          </p:cNvPr>
          <p:cNvCxnSpPr/>
          <p:nvPr userDrawn="1"/>
        </p:nvCxnSpPr>
        <p:spPr>
          <a:xfrm>
            <a:off x="314717" y="765959"/>
            <a:ext cx="11561381" cy="0"/>
          </a:xfrm>
          <a:prstGeom prst="line">
            <a:avLst/>
          </a:prstGeom>
          <a:ln w="762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293228E3-DFC9-9645-9FC3-F0B251496C07}"/>
              </a:ext>
            </a:extLst>
          </p:cNvPr>
          <p:cNvGrpSpPr/>
          <p:nvPr userDrawn="1"/>
        </p:nvGrpSpPr>
        <p:grpSpPr>
          <a:xfrm>
            <a:off x="-1292962" y="324711"/>
            <a:ext cx="1164412" cy="1560576"/>
            <a:chOff x="-2585755" y="3706843"/>
            <a:chExt cx="2328672" cy="3121152"/>
          </a:xfrm>
        </p:grpSpPr>
        <p:sp>
          <p:nvSpPr>
            <p:cNvPr id="23" name="Rectangle 22">
              <a:extLst>
                <a:ext uri="{FF2B5EF4-FFF2-40B4-BE49-F238E27FC236}">
                  <a16:creationId xmlns:a16="http://schemas.microsoft.com/office/drawing/2014/main" id="{E345374C-6209-9E46-B06B-B726E9B28143}"/>
                </a:ext>
              </a:extLst>
            </p:cNvPr>
            <p:cNvSpPr/>
            <p:nvPr userDrawn="1"/>
          </p:nvSpPr>
          <p:spPr>
            <a:xfrm>
              <a:off x="-2585755" y="3706843"/>
              <a:ext cx="780288" cy="78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4" name="Rectangle 23">
              <a:extLst>
                <a:ext uri="{FF2B5EF4-FFF2-40B4-BE49-F238E27FC236}">
                  <a16:creationId xmlns:a16="http://schemas.microsoft.com/office/drawing/2014/main" id="{79806960-DFF9-3342-9AEC-5F85132509D3}"/>
                </a:ext>
              </a:extLst>
            </p:cNvPr>
            <p:cNvSpPr/>
            <p:nvPr userDrawn="1"/>
          </p:nvSpPr>
          <p:spPr>
            <a:xfrm>
              <a:off x="-1805467" y="3706843"/>
              <a:ext cx="780288" cy="780288"/>
            </a:xfrm>
            <a:prstGeom prst="rect">
              <a:avLst/>
            </a:prstGeom>
            <a:solidFill>
              <a:srgbClr val="00C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5" name="Rectangle 24">
              <a:extLst>
                <a:ext uri="{FF2B5EF4-FFF2-40B4-BE49-F238E27FC236}">
                  <a16:creationId xmlns:a16="http://schemas.microsoft.com/office/drawing/2014/main" id="{45008ABA-DE15-364B-9F61-EEEB00C7A639}"/>
                </a:ext>
              </a:extLst>
            </p:cNvPr>
            <p:cNvSpPr/>
            <p:nvPr userDrawn="1"/>
          </p:nvSpPr>
          <p:spPr>
            <a:xfrm>
              <a:off x="-1037371" y="3706843"/>
              <a:ext cx="780288" cy="7802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6" name="Rectangle 25">
              <a:extLst>
                <a:ext uri="{FF2B5EF4-FFF2-40B4-BE49-F238E27FC236}">
                  <a16:creationId xmlns:a16="http://schemas.microsoft.com/office/drawing/2014/main" id="{265E6DAD-AD3E-0342-A800-8C7341F773EE}"/>
                </a:ext>
              </a:extLst>
            </p:cNvPr>
            <p:cNvSpPr/>
            <p:nvPr userDrawn="1"/>
          </p:nvSpPr>
          <p:spPr>
            <a:xfrm>
              <a:off x="-1805467" y="5267419"/>
              <a:ext cx="780288" cy="7802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7" name="Rectangle 26">
              <a:extLst>
                <a:ext uri="{FF2B5EF4-FFF2-40B4-BE49-F238E27FC236}">
                  <a16:creationId xmlns:a16="http://schemas.microsoft.com/office/drawing/2014/main" id="{782D6057-295C-ED4B-8401-EE5D52F70A65}"/>
                </a:ext>
              </a:extLst>
            </p:cNvPr>
            <p:cNvSpPr/>
            <p:nvPr userDrawn="1"/>
          </p:nvSpPr>
          <p:spPr>
            <a:xfrm>
              <a:off x="-1037371" y="5267419"/>
              <a:ext cx="780288" cy="78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8" name="Rectangle 27">
              <a:extLst>
                <a:ext uri="{FF2B5EF4-FFF2-40B4-BE49-F238E27FC236}">
                  <a16:creationId xmlns:a16="http://schemas.microsoft.com/office/drawing/2014/main" id="{E01F21DE-ED8B-8B43-8F22-1034DB550B43}"/>
                </a:ext>
              </a:extLst>
            </p:cNvPr>
            <p:cNvSpPr/>
            <p:nvPr userDrawn="1"/>
          </p:nvSpPr>
          <p:spPr>
            <a:xfrm>
              <a:off x="-1805467" y="6047707"/>
              <a:ext cx="780288" cy="7802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29" name="Rectangle 28">
              <a:extLst>
                <a:ext uri="{FF2B5EF4-FFF2-40B4-BE49-F238E27FC236}">
                  <a16:creationId xmlns:a16="http://schemas.microsoft.com/office/drawing/2014/main" id="{5FA6EAED-8BCD-984D-8716-E0B4B71B3F02}"/>
                </a:ext>
              </a:extLst>
            </p:cNvPr>
            <p:cNvSpPr/>
            <p:nvPr userDrawn="1"/>
          </p:nvSpPr>
          <p:spPr>
            <a:xfrm>
              <a:off x="-1037371" y="6047707"/>
              <a:ext cx="780288" cy="780288"/>
            </a:xfrm>
            <a:prstGeom prst="rect">
              <a:avLst/>
            </a:prstGeom>
            <a:solidFill>
              <a:srgbClr val="F9B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30" name="Rectangle 29">
              <a:extLst>
                <a:ext uri="{FF2B5EF4-FFF2-40B4-BE49-F238E27FC236}">
                  <a16:creationId xmlns:a16="http://schemas.microsoft.com/office/drawing/2014/main" id="{0805B09B-3031-F54E-879E-A0CC0175DF49}"/>
                </a:ext>
              </a:extLst>
            </p:cNvPr>
            <p:cNvSpPr/>
            <p:nvPr userDrawn="1"/>
          </p:nvSpPr>
          <p:spPr>
            <a:xfrm>
              <a:off x="-1805467" y="4487131"/>
              <a:ext cx="780288" cy="7802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sp>
          <p:nvSpPr>
            <p:cNvPr id="31" name="Rectangle 30">
              <a:extLst>
                <a:ext uri="{FF2B5EF4-FFF2-40B4-BE49-F238E27FC236}">
                  <a16:creationId xmlns:a16="http://schemas.microsoft.com/office/drawing/2014/main" id="{A5E8791A-C509-544B-B03F-095B9A7408C9}"/>
                </a:ext>
              </a:extLst>
            </p:cNvPr>
            <p:cNvSpPr/>
            <p:nvPr userDrawn="1"/>
          </p:nvSpPr>
          <p:spPr>
            <a:xfrm>
              <a:off x="-1037371" y="4487131"/>
              <a:ext cx="780288" cy="78028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endParaRPr lang="en-SE" sz="1300" dirty="0" err="1"/>
            </a:p>
          </p:txBody>
        </p:sp>
      </p:grpSp>
      <p:pic>
        <p:nvPicPr>
          <p:cNvPr id="18" name="Picture 17" descr="A black and white logo&#10;&#10;Description automatically generated with low confidence">
            <a:extLst>
              <a:ext uri="{FF2B5EF4-FFF2-40B4-BE49-F238E27FC236}">
                <a16:creationId xmlns:a16="http://schemas.microsoft.com/office/drawing/2014/main" id="{A935C69F-E3AC-4949-BCE4-CC28DDD96A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872" y="319088"/>
            <a:ext cx="1075018" cy="217800"/>
          </a:xfrm>
          <a:prstGeom prst="rect">
            <a:avLst/>
          </a:prstGeom>
        </p:spPr>
      </p:pic>
    </p:spTree>
    <p:extLst>
      <p:ext uri="{BB962C8B-B14F-4D97-AF65-F5344CB8AC3E}">
        <p14:creationId xmlns:p14="http://schemas.microsoft.com/office/powerpoint/2010/main" val="395378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column text + object">
    <p:spTree>
      <p:nvGrpSpPr>
        <p:cNvPr id="1" name=""/>
        <p:cNvGrpSpPr/>
        <p:nvPr/>
      </p:nvGrpSpPr>
      <p:grpSpPr>
        <a:xfrm>
          <a:off x="0" y="0"/>
          <a:ext cx="0" cy="0"/>
          <a:chOff x="0" y="0"/>
          <a:chExt cx="0" cy="0"/>
        </a:xfrm>
      </p:grpSpPr>
      <p:sp>
        <p:nvSpPr>
          <p:cNvPr id="2" name="Title 1"/>
          <p:cNvSpPr>
            <a:spLocks noGrp="1"/>
          </p:cNvSpPr>
          <p:nvPr>
            <p:ph type="title"/>
          </p:nvPr>
        </p:nvSpPr>
        <p:spPr>
          <a:xfrm>
            <a:off x="323871" y="1223720"/>
            <a:ext cx="2914840" cy="858034"/>
          </a:xfrm>
        </p:spPr>
        <p:txBody>
          <a:bodyPr/>
          <a:lstStyle>
            <a:lvl1pPr>
              <a:lnSpc>
                <a:spcPts val="2350"/>
              </a:lnSpc>
              <a:defRPr/>
            </a:lvl1pPr>
          </a:lstStyle>
          <a:p>
            <a:r>
              <a:rPr lang="en-US" noProof="0"/>
              <a:t>Click to edit Master title style</a:t>
            </a:r>
            <a:endParaRPr lang="en-GB" noProof="0" dirty="0"/>
          </a:p>
        </p:txBody>
      </p:sp>
      <p:sp>
        <p:nvSpPr>
          <p:cNvPr id="6" name="Slide Number Placeholder 5"/>
          <p:cNvSpPr>
            <a:spLocks noGrp="1"/>
          </p:cNvSpPr>
          <p:nvPr>
            <p:ph type="sldNum" sz="quarter" idx="12"/>
          </p:nvPr>
        </p:nvSpPr>
        <p:spPr/>
        <p:txBody>
          <a:bodyPr/>
          <a:lstStyle/>
          <a:p>
            <a:fld id="{19CB8563-5779-4086-95EC-95FA40C371CD}" type="slidenum">
              <a:rPr lang="en-GB" noProof="0" smtClean="0"/>
              <a:t>‹#›</a:t>
            </a:fld>
            <a:endParaRPr lang="en-GB" noProof="0"/>
          </a:p>
        </p:txBody>
      </p:sp>
      <p:sp>
        <p:nvSpPr>
          <p:cNvPr id="12" name="Text Placeholder 10">
            <a:extLst>
              <a:ext uri="{FF2B5EF4-FFF2-40B4-BE49-F238E27FC236}">
                <a16:creationId xmlns:a16="http://schemas.microsoft.com/office/drawing/2014/main" id="{E3872FC6-5231-4247-81FA-CB9B676E009B}"/>
              </a:ext>
            </a:extLst>
          </p:cNvPr>
          <p:cNvSpPr>
            <a:spLocks noGrp="1"/>
          </p:cNvSpPr>
          <p:nvPr>
            <p:ph type="body" sz="quarter" idx="14"/>
          </p:nvPr>
        </p:nvSpPr>
        <p:spPr>
          <a:xfrm>
            <a:off x="323871" y="2427288"/>
            <a:ext cx="2914840" cy="410289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Platshållare för innehåll 4">
            <a:extLst>
              <a:ext uri="{FF2B5EF4-FFF2-40B4-BE49-F238E27FC236}">
                <a16:creationId xmlns:a16="http://schemas.microsoft.com/office/drawing/2014/main" id="{61F7D057-9C5D-4A8C-A8D4-90E704A77734}"/>
              </a:ext>
            </a:extLst>
          </p:cNvPr>
          <p:cNvSpPr>
            <a:spLocks noGrp="1"/>
          </p:cNvSpPr>
          <p:nvPr>
            <p:ph sz="quarter" idx="15" hasCustomPrompt="1"/>
          </p:nvPr>
        </p:nvSpPr>
        <p:spPr>
          <a:xfrm>
            <a:off x="4207149" y="1216819"/>
            <a:ext cx="7653836" cy="5313363"/>
          </a:xfrm>
          <a:solidFill>
            <a:schemeClr val="bg1"/>
          </a:solidFill>
        </p:spPr>
        <p:txBody>
          <a:bodyPr tIns="1224000"/>
          <a:lstStyle>
            <a:lvl1pPr marL="0" indent="0" algn="ctr">
              <a:buNone/>
              <a:defRPr/>
            </a:lvl1pPr>
          </a:lstStyle>
          <a:p>
            <a:pPr lvl="0"/>
            <a:r>
              <a:rPr lang="en-GB" noProof="0"/>
              <a:t>Object</a:t>
            </a:r>
          </a:p>
        </p:txBody>
      </p:sp>
    </p:spTree>
    <p:extLst>
      <p:ext uri="{BB962C8B-B14F-4D97-AF65-F5344CB8AC3E}">
        <p14:creationId xmlns:p14="http://schemas.microsoft.com/office/powerpoint/2010/main" val="2809547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column text + table">
    <p:spTree>
      <p:nvGrpSpPr>
        <p:cNvPr id="1" name=""/>
        <p:cNvGrpSpPr/>
        <p:nvPr/>
      </p:nvGrpSpPr>
      <p:grpSpPr>
        <a:xfrm>
          <a:off x="0" y="0"/>
          <a:ext cx="0" cy="0"/>
          <a:chOff x="0" y="0"/>
          <a:chExt cx="0" cy="0"/>
        </a:xfrm>
      </p:grpSpPr>
      <p:sp>
        <p:nvSpPr>
          <p:cNvPr id="2" name="Title 1"/>
          <p:cNvSpPr>
            <a:spLocks noGrp="1"/>
          </p:cNvSpPr>
          <p:nvPr>
            <p:ph type="title"/>
          </p:nvPr>
        </p:nvSpPr>
        <p:spPr>
          <a:xfrm>
            <a:off x="323871" y="850858"/>
            <a:ext cx="11537113" cy="507425"/>
          </a:xfrm>
        </p:spPr>
        <p:txBody>
          <a:bodyPr anchor="ctr"/>
          <a:lstStyle>
            <a:lvl1pPr>
              <a:lnSpc>
                <a:spcPts val="2350"/>
              </a:lnSpc>
              <a:defRPr sz="2600"/>
            </a:lvl1pPr>
          </a:lstStyle>
          <a:p>
            <a:r>
              <a:rPr lang="en-US" noProof="0"/>
              <a:t>Click to edit Master title style</a:t>
            </a:r>
            <a:endParaRPr lang="en-GB" noProof="0" dirty="0"/>
          </a:p>
        </p:txBody>
      </p:sp>
      <p:sp>
        <p:nvSpPr>
          <p:cNvPr id="6" name="Slide Number Placeholder 5"/>
          <p:cNvSpPr>
            <a:spLocks noGrp="1"/>
          </p:cNvSpPr>
          <p:nvPr>
            <p:ph type="sldNum" sz="quarter" idx="12"/>
          </p:nvPr>
        </p:nvSpPr>
        <p:spPr/>
        <p:txBody>
          <a:bodyPr/>
          <a:lstStyle/>
          <a:p>
            <a:fld id="{19CB8563-5779-4086-95EC-95FA40C371CD}" type="slidenum">
              <a:rPr lang="en-GB" noProof="0" smtClean="0"/>
              <a:t>‹#›</a:t>
            </a:fld>
            <a:endParaRPr lang="en-GB" noProof="0"/>
          </a:p>
        </p:txBody>
      </p:sp>
      <p:sp>
        <p:nvSpPr>
          <p:cNvPr id="8" name="Platshållare för innehåll 4">
            <a:extLst>
              <a:ext uri="{FF2B5EF4-FFF2-40B4-BE49-F238E27FC236}">
                <a16:creationId xmlns:a16="http://schemas.microsoft.com/office/drawing/2014/main" id="{C77C9F4E-BF4D-469C-9B00-FE1319C23A71}"/>
              </a:ext>
            </a:extLst>
          </p:cNvPr>
          <p:cNvSpPr>
            <a:spLocks noGrp="1"/>
          </p:cNvSpPr>
          <p:nvPr>
            <p:ph sz="quarter" idx="15" hasCustomPrompt="1"/>
          </p:nvPr>
        </p:nvSpPr>
        <p:spPr>
          <a:xfrm>
            <a:off x="1393795" y="1846555"/>
            <a:ext cx="9268288" cy="4279037"/>
          </a:xfrm>
          <a:solidFill>
            <a:schemeClr val="bg1"/>
          </a:solidFill>
        </p:spPr>
        <p:txBody>
          <a:bodyPr tIns="1224000"/>
          <a:lstStyle>
            <a:lvl1pPr marL="0" indent="0" algn="ctr">
              <a:buNone/>
              <a:defRPr/>
            </a:lvl1pPr>
          </a:lstStyle>
          <a:p>
            <a:pPr lvl="0"/>
            <a:r>
              <a:rPr lang="en-GB" noProof="0"/>
              <a:t>Object</a:t>
            </a:r>
          </a:p>
        </p:txBody>
      </p:sp>
      <p:sp>
        <p:nvSpPr>
          <p:cNvPr id="4" name="Text Placeholder 3">
            <a:extLst>
              <a:ext uri="{FF2B5EF4-FFF2-40B4-BE49-F238E27FC236}">
                <a16:creationId xmlns:a16="http://schemas.microsoft.com/office/drawing/2014/main" id="{DF61A069-8AEF-4E07-87F3-B640319983D8}"/>
              </a:ext>
            </a:extLst>
          </p:cNvPr>
          <p:cNvSpPr>
            <a:spLocks noGrp="1"/>
          </p:cNvSpPr>
          <p:nvPr>
            <p:ph type="body" sz="quarter" idx="16"/>
          </p:nvPr>
        </p:nvSpPr>
        <p:spPr>
          <a:xfrm>
            <a:off x="323871" y="6493614"/>
            <a:ext cx="10427008" cy="240499"/>
          </a:xfrm>
        </p:spPr>
        <p:txBody>
          <a:bodyPr/>
          <a:lstStyle>
            <a:lvl1pPr marL="0" indent="0">
              <a:buNone/>
              <a:defRPr sz="1200"/>
            </a:lvl1pPr>
            <a:lvl2pPr marL="144000" indent="0">
              <a:buNone/>
              <a:defRPr/>
            </a:lvl2pPr>
            <a:lvl3pPr marL="288000" indent="0">
              <a:buNone/>
              <a:defRPr/>
            </a:lvl3pPr>
            <a:lvl4pPr marL="432000" indent="0">
              <a:buNone/>
              <a:defRPr/>
            </a:lvl4pPr>
            <a:lvl5pPr marL="576000" indent="0">
              <a:buNone/>
              <a:defRPr/>
            </a:lvl5pPr>
          </a:lstStyle>
          <a:p>
            <a:pPr lvl="0"/>
            <a:r>
              <a:rPr lang="en-US" dirty="0"/>
              <a:t>Click to edit Master text style</a:t>
            </a:r>
          </a:p>
        </p:txBody>
      </p:sp>
    </p:spTree>
    <p:extLst>
      <p:ext uri="{BB962C8B-B14F-4D97-AF65-F5344CB8AC3E}">
        <p14:creationId xmlns:p14="http://schemas.microsoft.com/office/powerpoint/2010/main" val="41576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1-column text_full width">
    <p:spTree>
      <p:nvGrpSpPr>
        <p:cNvPr id="1" name=""/>
        <p:cNvGrpSpPr/>
        <p:nvPr/>
      </p:nvGrpSpPr>
      <p:grpSpPr>
        <a:xfrm>
          <a:off x="0" y="0"/>
          <a:ext cx="0" cy="0"/>
          <a:chOff x="0" y="0"/>
          <a:chExt cx="0" cy="0"/>
        </a:xfrm>
      </p:grpSpPr>
      <p:sp>
        <p:nvSpPr>
          <p:cNvPr id="2" name="Title 1"/>
          <p:cNvSpPr>
            <a:spLocks noGrp="1"/>
          </p:cNvSpPr>
          <p:nvPr>
            <p:ph type="title"/>
          </p:nvPr>
        </p:nvSpPr>
        <p:spPr>
          <a:xfrm>
            <a:off x="323871" y="1223487"/>
            <a:ext cx="2914840" cy="858034"/>
          </a:xfrm>
        </p:spPr>
        <p:txBody>
          <a:bodyPr/>
          <a:lstStyle>
            <a:lvl1pPr>
              <a:lnSpc>
                <a:spcPts val="2350"/>
              </a:lnSpc>
              <a:defRPr/>
            </a:lvl1pPr>
          </a:lstStyle>
          <a:p>
            <a:r>
              <a:rPr lang="en-US" noProof="0"/>
              <a:t>Click to edit Master title style</a:t>
            </a:r>
            <a:endParaRPr lang="en-GB" noProof="0" dirty="0"/>
          </a:p>
        </p:txBody>
      </p:sp>
      <p:sp>
        <p:nvSpPr>
          <p:cNvPr id="6" name="Slide Number Placeholder 5"/>
          <p:cNvSpPr>
            <a:spLocks noGrp="1"/>
          </p:cNvSpPr>
          <p:nvPr>
            <p:ph type="sldNum" sz="quarter" idx="12"/>
          </p:nvPr>
        </p:nvSpPr>
        <p:spPr/>
        <p:txBody>
          <a:bodyPr/>
          <a:lstStyle/>
          <a:p>
            <a:fld id="{19CB8563-5779-4086-95EC-95FA40C371CD}" type="slidenum">
              <a:rPr lang="en-GB" noProof="0" smtClean="0"/>
              <a:t>‹#›</a:t>
            </a:fld>
            <a:endParaRPr lang="en-GB" noProof="0"/>
          </a:p>
        </p:txBody>
      </p:sp>
      <p:sp>
        <p:nvSpPr>
          <p:cNvPr id="12" name="Text Placeholder 10">
            <a:extLst>
              <a:ext uri="{FF2B5EF4-FFF2-40B4-BE49-F238E27FC236}">
                <a16:creationId xmlns:a16="http://schemas.microsoft.com/office/drawing/2014/main" id="{E3872FC6-5231-4247-81FA-CB9B676E009B}"/>
              </a:ext>
            </a:extLst>
          </p:cNvPr>
          <p:cNvSpPr>
            <a:spLocks noGrp="1"/>
          </p:cNvSpPr>
          <p:nvPr>
            <p:ph type="body" sz="quarter" idx="14"/>
          </p:nvPr>
        </p:nvSpPr>
        <p:spPr>
          <a:xfrm>
            <a:off x="323871" y="2427288"/>
            <a:ext cx="11537114" cy="410289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1060536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p:nvPr>
        </p:nvSpPr>
        <p:spPr>
          <a:xfrm>
            <a:off x="323871" y="1223487"/>
            <a:ext cx="2914840" cy="858034"/>
          </a:xfrm>
        </p:spPr>
        <p:txBody>
          <a:bodyPr/>
          <a:lstStyle>
            <a:lvl1pPr>
              <a:lnSpc>
                <a:spcPts val="2350"/>
              </a:lnSpc>
              <a:defRPr/>
            </a:lvl1pPr>
          </a:lstStyle>
          <a:p>
            <a:r>
              <a:rPr lang="en-US" noProof="0"/>
              <a:t>Click to edit Master title style</a:t>
            </a:r>
            <a:endParaRPr lang="en-GB" noProof="0" dirty="0"/>
          </a:p>
        </p:txBody>
      </p:sp>
      <p:sp>
        <p:nvSpPr>
          <p:cNvPr id="6" name="Slide Number Placeholder 5"/>
          <p:cNvSpPr>
            <a:spLocks noGrp="1"/>
          </p:cNvSpPr>
          <p:nvPr>
            <p:ph type="sldNum" sz="quarter" idx="12"/>
          </p:nvPr>
        </p:nvSpPr>
        <p:spPr/>
        <p:txBody>
          <a:bodyPr/>
          <a:lstStyle/>
          <a:p>
            <a:fld id="{19CB8563-5779-4086-95EC-95FA40C371CD}" type="slidenum">
              <a:rPr lang="en-GB" noProof="0" smtClean="0"/>
              <a:t>‹#›</a:t>
            </a:fld>
            <a:endParaRPr lang="en-GB" noProof="0"/>
          </a:p>
        </p:txBody>
      </p:sp>
      <p:sp>
        <p:nvSpPr>
          <p:cNvPr id="12" name="Text Placeholder 10">
            <a:extLst>
              <a:ext uri="{FF2B5EF4-FFF2-40B4-BE49-F238E27FC236}">
                <a16:creationId xmlns:a16="http://schemas.microsoft.com/office/drawing/2014/main" id="{E3872FC6-5231-4247-81FA-CB9B676E009B}"/>
              </a:ext>
            </a:extLst>
          </p:cNvPr>
          <p:cNvSpPr>
            <a:spLocks noGrp="1"/>
          </p:cNvSpPr>
          <p:nvPr>
            <p:ph type="body" sz="quarter" idx="14" hasCustomPrompt="1"/>
          </p:nvPr>
        </p:nvSpPr>
        <p:spPr>
          <a:xfrm>
            <a:off x="4211911" y="1263105"/>
            <a:ext cx="4859654" cy="215374"/>
          </a:xfrm>
        </p:spPr>
        <p:txBody>
          <a:bodyPr/>
          <a:lstStyle>
            <a:lvl1pPr marL="0" indent="0">
              <a:buNone/>
              <a:defRPr>
                <a:latin typeface="+mj-lt"/>
              </a:defRPr>
            </a:lvl1pPr>
          </a:lstStyle>
          <a:p>
            <a:pPr lvl="0"/>
            <a:r>
              <a:rPr lang="en-GB" noProof="0"/>
              <a:t>Subheading</a:t>
            </a:r>
          </a:p>
        </p:txBody>
      </p:sp>
      <p:sp>
        <p:nvSpPr>
          <p:cNvPr id="13" name="Text Placeholder 9">
            <a:extLst>
              <a:ext uri="{FF2B5EF4-FFF2-40B4-BE49-F238E27FC236}">
                <a16:creationId xmlns:a16="http://schemas.microsoft.com/office/drawing/2014/main" id="{6E363BED-716F-4023-9513-72698998887D}"/>
              </a:ext>
            </a:extLst>
          </p:cNvPr>
          <p:cNvSpPr>
            <a:spLocks noGrp="1"/>
          </p:cNvSpPr>
          <p:nvPr>
            <p:ph type="body" sz="quarter" idx="16" hasCustomPrompt="1"/>
          </p:nvPr>
        </p:nvSpPr>
        <p:spPr>
          <a:xfrm>
            <a:off x="4207149" y="1454418"/>
            <a:ext cx="4864417" cy="1835150"/>
          </a:xfrm>
        </p:spPr>
        <p:txBody>
          <a:bodyPr/>
          <a:lstStyle>
            <a:lvl1pPr>
              <a:defRPr/>
            </a:lvl1pPr>
          </a:lstStyle>
          <a:p>
            <a:pPr lvl="0"/>
            <a:r>
              <a:rPr lang="en-GB" noProof="0"/>
              <a:t>Text</a:t>
            </a:r>
          </a:p>
          <a:p>
            <a:pPr lvl="1"/>
            <a:r>
              <a:rPr lang="en-GB" noProof="0"/>
              <a:t>Second level</a:t>
            </a:r>
          </a:p>
          <a:p>
            <a:pPr lvl="2"/>
            <a:r>
              <a:rPr lang="en-GB" noProof="0"/>
              <a:t>Third level</a:t>
            </a:r>
          </a:p>
          <a:p>
            <a:pPr lvl="3"/>
            <a:r>
              <a:rPr lang="en-GB" noProof="0"/>
              <a:t>Fourth level</a:t>
            </a:r>
          </a:p>
          <a:p>
            <a:pPr lvl="4"/>
            <a:r>
              <a:rPr lang="en-GB" noProof="0"/>
              <a:t>Fifth level</a:t>
            </a:r>
          </a:p>
        </p:txBody>
      </p:sp>
    </p:spTree>
    <p:extLst>
      <p:ext uri="{BB962C8B-B14F-4D97-AF65-F5344CB8AC3E}">
        <p14:creationId xmlns:p14="http://schemas.microsoft.com/office/powerpoint/2010/main" val="2151347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column text + diagram/chart ">
    <p:spTree>
      <p:nvGrpSpPr>
        <p:cNvPr id="1" name=""/>
        <p:cNvGrpSpPr/>
        <p:nvPr/>
      </p:nvGrpSpPr>
      <p:grpSpPr>
        <a:xfrm>
          <a:off x="0" y="0"/>
          <a:ext cx="0" cy="0"/>
          <a:chOff x="0" y="0"/>
          <a:chExt cx="0" cy="0"/>
        </a:xfrm>
      </p:grpSpPr>
      <p:sp>
        <p:nvSpPr>
          <p:cNvPr id="2" name="Title 1"/>
          <p:cNvSpPr>
            <a:spLocks noGrp="1"/>
          </p:cNvSpPr>
          <p:nvPr>
            <p:ph type="title"/>
          </p:nvPr>
        </p:nvSpPr>
        <p:spPr>
          <a:xfrm>
            <a:off x="323871" y="1223487"/>
            <a:ext cx="2914840" cy="858034"/>
          </a:xfrm>
        </p:spPr>
        <p:txBody>
          <a:bodyPr/>
          <a:lstStyle>
            <a:lvl1pPr>
              <a:lnSpc>
                <a:spcPts val="2350"/>
              </a:lnSpc>
              <a:defRPr/>
            </a:lvl1pPr>
          </a:lstStyle>
          <a:p>
            <a:r>
              <a:rPr lang="en-US" noProof="0"/>
              <a:t>Click to edit Master title style</a:t>
            </a:r>
            <a:endParaRPr lang="en-GB" noProof="0" dirty="0"/>
          </a:p>
        </p:txBody>
      </p:sp>
      <p:sp>
        <p:nvSpPr>
          <p:cNvPr id="6" name="Slide Number Placeholder 5"/>
          <p:cNvSpPr>
            <a:spLocks noGrp="1"/>
          </p:cNvSpPr>
          <p:nvPr>
            <p:ph type="sldNum" sz="quarter" idx="12"/>
          </p:nvPr>
        </p:nvSpPr>
        <p:spPr/>
        <p:txBody>
          <a:bodyPr/>
          <a:lstStyle/>
          <a:p>
            <a:fld id="{19CB8563-5779-4086-95EC-95FA40C371CD}" type="slidenum">
              <a:rPr lang="en-GB" noProof="0" smtClean="0"/>
              <a:t>‹#›</a:t>
            </a:fld>
            <a:endParaRPr lang="en-GB" noProof="0"/>
          </a:p>
        </p:txBody>
      </p:sp>
      <p:sp>
        <p:nvSpPr>
          <p:cNvPr id="12" name="Text Placeholder 10">
            <a:extLst>
              <a:ext uri="{FF2B5EF4-FFF2-40B4-BE49-F238E27FC236}">
                <a16:creationId xmlns:a16="http://schemas.microsoft.com/office/drawing/2014/main" id="{E3872FC6-5231-4247-81FA-CB9B676E009B}"/>
              </a:ext>
            </a:extLst>
          </p:cNvPr>
          <p:cNvSpPr>
            <a:spLocks noGrp="1"/>
          </p:cNvSpPr>
          <p:nvPr>
            <p:ph type="body" sz="quarter" idx="14" hasCustomPrompt="1"/>
          </p:nvPr>
        </p:nvSpPr>
        <p:spPr>
          <a:xfrm>
            <a:off x="4211911" y="1263105"/>
            <a:ext cx="3508876" cy="215374"/>
          </a:xfrm>
        </p:spPr>
        <p:txBody>
          <a:bodyPr/>
          <a:lstStyle>
            <a:lvl1pPr marL="0" indent="0">
              <a:buNone/>
              <a:defRPr>
                <a:latin typeface="+mj-lt"/>
              </a:defRPr>
            </a:lvl1pPr>
          </a:lstStyle>
          <a:p>
            <a:pPr lvl="0"/>
            <a:r>
              <a:rPr lang="en-GB" noProof="0"/>
              <a:t>Subheading</a:t>
            </a:r>
          </a:p>
        </p:txBody>
      </p:sp>
      <p:sp>
        <p:nvSpPr>
          <p:cNvPr id="13" name="Text Placeholder 9">
            <a:extLst>
              <a:ext uri="{FF2B5EF4-FFF2-40B4-BE49-F238E27FC236}">
                <a16:creationId xmlns:a16="http://schemas.microsoft.com/office/drawing/2014/main" id="{6E363BED-716F-4023-9513-72698998887D}"/>
              </a:ext>
            </a:extLst>
          </p:cNvPr>
          <p:cNvSpPr>
            <a:spLocks noGrp="1"/>
          </p:cNvSpPr>
          <p:nvPr>
            <p:ph type="body" sz="quarter" idx="16" hasCustomPrompt="1"/>
          </p:nvPr>
        </p:nvSpPr>
        <p:spPr>
          <a:xfrm>
            <a:off x="4207149" y="1454418"/>
            <a:ext cx="3512315" cy="2072554"/>
          </a:xfrm>
        </p:spPr>
        <p:txBody>
          <a:bodyPr/>
          <a:lstStyle>
            <a:lvl1pPr>
              <a:defRPr/>
            </a:lvl1pPr>
          </a:lstStyle>
          <a:p>
            <a:pPr lvl="0"/>
            <a:r>
              <a:rPr lang="en-GB" noProof="0" dirty="0"/>
              <a:t>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Text Placeholder 10">
            <a:extLst>
              <a:ext uri="{FF2B5EF4-FFF2-40B4-BE49-F238E27FC236}">
                <a16:creationId xmlns:a16="http://schemas.microsoft.com/office/drawing/2014/main" id="{436B46EB-C9C9-43EE-9217-298443212B35}"/>
              </a:ext>
            </a:extLst>
          </p:cNvPr>
          <p:cNvSpPr>
            <a:spLocks noGrp="1"/>
          </p:cNvSpPr>
          <p:nvPr>
            <p:ph type="body" sz="quarter" idx="17" hasCustomPrompt="1"/>
          </p:nvPr>
        </p:nvSpPr>
        <p:spPr>
          <a:xfrm>
            <a:off x="8098378" y="1263105"/>
            <a:ext cx="3522853" cy="215374"/>
          </a:xfrm>
        </p:spPr>
        <p:txBody>
          <a:bodyPr/>
          <a:lstStyle>
            <a:lvl1pPr marL="0" indent="0">
              <a:buNone/>
              <a:defRPr>
                <a:latin typeface="+mj-lt"/>
              </a:defRPr>
            </a:lvl1pPr>
          </a:lstStyle>
          <a:p>
            <a:pPr lvl="0"/>
            <a:r>
              <a:rPr lang="en-GB" noProof="0"/>
              <a:t>Subheading</a:t>
            </a:r>
          </a:p>
        </p:txBody>
      </p:sp>
      <p:sp>
        <p:nvSpPr>
          <p:cNvPr id="10" name="Text Placeholder 9">
            <a:extLst>
              <a:ext uri="{FF2B5EF4-FFF2-40B4-BE49-F238E27FC236}">
                <a16:creationId xmlns:a16="http://schemas.microsoft.com/office/drawing/2014/main" id="{44E79035-7FC0-442B-804E-97E80EFE6518}"/>
              </a:ext>
            </a:extLst>
          </p:cNvPr>
          <p:cNvSpPr>
            <a:spLocks noGrp="1"/>
          </p:cNvSpPr>
          <p:nvPr>
            <p:ph type="body" sz="quarter" idx="18" hasCustomPrompt="1"/>
          </p:nvPr>
        </p:nvSpPr>
        <p:spPr>
          <a:xfrm>
            <a:off x="8093602" y="1454418"/>
            <a:ext cx="3526306" cy="2072554"/>
          </a:xfrm>
        </p:spPr>
        <p:txBody>
          <a:bodyPr/>
          <a:lstStyle>
            <a:lvl1pPr>
              <a:defRPr/>
            </a:lvl1pPr>
          </a:lstStyle>
          <a:p>
            <a:pPr lvl="0"/>
            <a:r>
              <a:rPr lang="en-GB" noProof="0"/>
              <a:t>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6" name="Platshållare för innehåll 4">
            <a:extLst>
              <a:ext uri="{FF2B5EF4-FFF2-40B4-BE49-F238E27FC236}">
                <a16:creationId xmlns:a16="http://schemas.microsoft.com/office/drawing/2014/main" id="{FBDE0C60-B1CA-4302-A4D4-FEBD2D8900E4}"/>
              </a:ext>
            </a:extLst>
          </p:cNvPr>
          <p:cNvSpPr>
            <a:spLocks noGrp="1"/>
          </p:cNvSpPr>
          <p:nvPr>
            <p:ph sz="quarter" idx="15" hasCustomPrompt="1"/>
          </p:nvPr>
        </p:nvSpPr>
        <p:spPr>
          <a:xfrm>
            <a:off x="8093602" y="4251366"/>
            <a:ext cx="3767383" cy="2278816"/>
          </a:xfrm>
          <a:solidFill>
            <a:schemeClr val="bg1"/>
          </a:solidFill>
        </p:spPr>
        <p:txBody>
          <a:bodyPr tIns="288000"/>
          <a:lstStyle>
            <a:lvl1pPr marL="0" indent="0" algn="ctr">
              <a:buNone/>
              <a:defRPr/>
            </a:lvl1pPr>
          </a:lstStyle>
          <a:p>
            <a:pPr lvl="0"/>
            <a:r>
              <a:rPr lang="en-GB" noProof="0"/>
              <a:t>Object</a:t>
            </a:r>
          </a:p>
        </p:txBody>
      </p:sp>
      <p:sp>
        <p:nvSpPr>
          <p:cNvPr id="17" name="Platshållare för innehåll 4">
            <a:extLst>
              <a:ext uri="{FF2B5EF4-FFF2-40B4-BE49-F238E27FC236}">
                <a16:creationId xmlns:a16="http://schemas.microsoft.com/office/drawing/2014/main" id="{AF05FD39-1918-4B59-A1AE-21B9138CE64E}"/>
              </a:ext>
            </a:extLst>
          </p:cNvPr>
          <p:cNvSpPr>
            <a:spLocks noGrp="1"/>
          </p:cNvSpPr>
          <p:nvPr>
            <p:ph sz="quarter" idx="21" hasCustomPrompt="1"/>
          </p:nvPr>
        </p:nvSpPr>
        <p:spPr>
          <a:xfrm>
            <a:off x="4207149" y="4251366"/>
            <a:ext cx="3761032" cy="2278816"/>
          </a:xfrm>
          <a:solidFill>
            <a:schemeClr val="bg1"/>
          </a:solidFill>
        </p:spPr>
        <p:txBody>
          <a:bodyPr tIns="288000"/>
          <a:lstStyle>
            <a:lvl1pPr marL="0" indent="0" algn="ctr">
              <a:buNone/>
              <a:defRPr/>
            </a:lvl1pPr>
          </a:lstStyle>
          <a:p>
            <a:pPr lvl="0"/>
            <a:r>
              <a:rPr lang="en-GB" noProof="0"/>
              <a:t>Object</a:t>
            </a:r>
          </a:p>
        </p:txBody>
      </p:sp>
    </p:spTree>
    <p:extLst>
      <p:ext uri="{BB962C8B-B14F-4D97-AF65-F5344CB8AC3E}">
        <p14:creationId xmlns:p14="http://schemas.microsoft.com/office/powerpoint/2010/main" val="669013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column text + diagram/chart ">
    <p:spTree>
      <p:nvGrpSpPr>
        <p:cNvPr id="1" name=""/>
        <p:cNvGrpSpPr/>
        <p:nvPr/>
      </p:nvGrpSpPr>
      <p:grpSpPr>
        <a:xfrm>
          <a:off x="0" y="0"/>
          <a:ext cx="0" cy="0"/>
          <a:chOff x="0" y="0"/>
          <a:chExt cx="0" cy="0"/>
        </a:xfrm>
      </p:grpSpPr>
      <p:sp>
        <p:nvSpPr>
          <p:cNvPr id="2" name="Title 1"/>
          <p:cNvSpPr>
            <a:spLocks noGrp="1"/>
          </p:cNvSpPr>
          <p:nvPr>
            <p:ph type="title"/>
          </p:nvPr>
        </p:nvSpPr>
        <p:spPr>
          <a:xfrm>
            <a:off x="323871" y="1223487"/>
            <a:ext cx="2914840" cy="858034"/>
          </a:xfrm>
        </p:spPr>
        <p:txBody>
          <a:bodyPr/>
          <a:lstStyle>
            <a:lvl1pPr>
              <a:lnSpc>
                <a:spcPts val="2350"/>
              </a:lnSpc>
              <a:defRPr/>
            </a:lvl1pPr>
          </a:lstStyle>
          <a:p>
            <a:r>
              <a:rPr lang="en-US" noProof="0"/>
              <a:t>Click to edit Master title style</a:t>
            </a:r>
            <a:endParaRPr lang="en-GB" noProof="0" dirty="0"/>
          </a:p>
        </p:txBody>
      </p:sp>
      <p:sp>
        <p:nvSpPr>
          <p:cNvPr id="6" name="Slide Number Placeholder 5"/>
          <p:cNvSpPr>
            <a:spLocks noGrp="1"/>
          </p:cNvSpPr>
          <p:nvPr>
            <p:ph type="sldNum" sz="quarter" idx="12"/>
          </p:nvPr>
        </p:nvSpPr>
        <p:spPr/>
        <p:txBody>
          <a:bodyPr/>
          <a:lstStyle/>
          <a:p>
            <a:fld id="{19CB8563-5779-4086-95EC-95FA40C371CD}" type="slidenum">
              <a:rPr lang="en-GB" noProof="0" smtClean="0"/>
              <a:t>‹#›</a:t>
            </a:fld>
            <a:endParaRPr lang="en-GB" noProof="0"/>
          </a:p>
        </p:txBody>
      </p:sp>
      <p:sp>
        <p:nvSpPr>
          <p:cNvPr id="12" name="Text Placeholder 10">
            <a:extLst>
              <a:ext uri="{FF2B5EF4-FFF2-40B4-BE49-F238E27FC236}">
                <a16:creationId xmlns:a16="http://schemas.microsoft.com/office/drawing/2014/main" id="{E3872FC6-5231-4247-81FA-CB9B676E009B}"/>
              </a:ext>
            </a:extLst>
          </p:cNvPr>
          <p:cNvSpPr>
            <a:spLocks noGrp="1"/>
          </p:cNvSpPr>
          <p:nvPr>
            <p:ph type="body" sz="quarter" idx="14" hasCustomPrompt="1"/>
          </p:nvPr>
        </p:nvSpPr>
        <p:spPr>
          <a:xfrm>
            <a:off x="323871" y="4542782"/>
            <a:ext cx="3390025" cy="215374"/>
          </a:xfrm>
        </p:spPr>
        <p:txBody>
          <a:bodyPr/>
          <a:lstStyle>
            <a:lvl1pPr marL="0" indent="0">
              <a:buNone/>
              <a:defRPr>
                <a:latin typeface="+mj-lt"/>
              </a:defRPr>
            </a:lvl1pPr>
          </a:lstStyle>
          <a:p>
            <a:pPr lvl="0"/>
            <a:r>
              <a:rPr lang="en-GB" noProof="0"/>
              <a:t>Subheading</a:t>
            </a:r>
          </a:p>
        </p:txBody>
      </p:sp>
      <p:sp>
        <p:nvSpPr>
          <p:cNvPr id="13" name="Text Placeholder 9">
            <a:extLst>
              <a:ext uri="{FF2B5EF4-FFF2-40B4-BE49-F238E27FC236}">
                <a16:creationId xmlns:a16="http://schemas.microsoft.com/office/drawing/2014/main" id="{6E363BED-716F-4023-9513-72698998887D}"/>
              </a:ext>
            </a:extLst>
          </p:cNvPr>
          <p:cNvSpPr>
            <a:spLocks noGrp="1"/>
          </p:cNvSpPr>
          <p:nvPr>
            <p:ph type="body" sz="quarter" idx="16" hasCustomPrompt="1"/>
          </p:nvPr>
        </p:nvSpPr>
        <p:spPr>
          <a:xfrm>
            <a:off x="323872" y="4734095"/>
            <a:ext cx="3393347" cy="1796087"/>
          </a:xfrm>
        </p:spPr>
        <p:txBody>
          <a:bodyPr/>
          <a:lstStyle>
            <a:lvl1pPr>
              <a:defRPr/>
            </a:lvl1pPr>
          </a:lstStyle>
          <a:p>
            <a:pPr lvl="0"/>
            <a:r>
              <a:rPr lang="en-GB" noProof="0"/>
              <a:t>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5" name="Text Placeholder 10">
            <a:extLst>
              <a:ext uri="{FF2B5EF4-FFF2-40B4-BE49-F238E27FC236}">
                <a16:creationId xmlns:a16="http://schemas.microsoft.com/office/drawing/2014/main" id="{9D50B165-1FBB-4C6C-8990-C2487B73865F}"/>
              </a:ext>
            </a:extLst>
          </p:cNvPr>
          <p:cNvSpPr>
            <a:spLocks noGrp="1"/>
          </p:cNvSpPr>
          <p:nvPr>
            <p:ph type="body" sz="quarter" idx="20" hasCustomPrompt="1"/>
          </p:nvPr>
        </p:nvSpPr>
        <p:spPr>
          <a:xfrm>
            <a:off x="4206901" y="4542782"/>
            <a:ext cx="3406794" cy="215374"/>
          </a:xfrm>
        </p:spPr>
        <p:txBody>
          <a:bodyPr/>
          <a:lstStyle>
            <a:lvl1pPr marL="0" indent="0">
              <a:buNone/>
              <a:defRPr>
                <a:latin typeface="+mj-lt"/>
              </a:defRPr>
            </a:lvl1pPr>
          </a:lstStyle>
          <a:p>
            <a:pPr lvl="0"/>
            <a:r>
              <a:rPr lang="en-GB" noProof="0"/>
              <a:t>Subheading</a:t>
            </a:r>
          </a:p>
        </p:txBody>
      </p:sp>
      <p:sp>
        <p:nvSpPr>
          <p:cNvPr id="16" name="Text Placeholder 9">
            <a:extLst>
              <a:ext uri="{FF2B5EF4-FFF2-40B4-BE49-F238E27FC236}">
                <a16:creationId xmlns:a16="http://schemas.microsoft.com/office/drawing/2014/main" id="{D9BF3548-83C1-474F-AB89-F579ABAF7CFC}"/>
              </a:ext>
            </a:extLst>
          </p:cNvPr>
          <p:cNvSpPr>
            <a:spLocks noGrp="1"/>
          </p:cNvSpPr>
          <p:nvPr>
            <p:ph type="body" sz="quarter" idx="21" hasCustomPrompt="1"/>
          </p:nvPr>
        </p:nvSpPr>
        <p:spPr>
          <a:xfrm>
            <a:off x="4206885" y="4734095"/>
            <a:ext cx="3410133" cy="1796087"/>
          </a:xfrm>
        </p:spPr>
        <p:txBody>
          <a:bodyPr/>
          <a:lstStyle>
            <a:lvl1pPr>
              <a:defRPr/>
            </a:lvl1pPr>
          </a:lstStyle>
          <a:p>
            <a:pPr lvl="0"/>
            <a:r>
              <a:rPr lang="en-GB" noProof="0"/>
              <a:t>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8" name="Text Placeholder 10">
            <a:extLst>
              <a:ext uri="{FF2B5EF4-FFF2-40B4-BE49-F238E27FC236}">
                <a16:creationId xmlns:a16="http://schemas.microsoft.com/office/drawing/2014/main" id="{F9A2661A-2BB7-44B7-BE25-52EDBE2FFACC}"/>
              </a:ext>
            </a:extLst>
          </p:cNvPr>
          <p:cNvSpPr>
            <a:spLocks noGrp="1"/>
          </p:cNvSpPr>
          <p:nvPr>
            <p:ph type="body" sz="quarter" idx="23" hasCustomPrompt="1"/>
          </p:nvPr>
        </p:nvSpPr>
        <p:spPr>
          <a:xfrm>
            <a:off x="8093073" y="4542782"/>
            <a:ext cx="3425829" cy="215374"/>
          </a:xfrm>
        </p:spPr>
        <p:txBody>
          <a:bodyPr/>
          <a:lstStyle>
            <a:lvl1pPr marL="0" indent="0">
              <a:buNone/>
              <a:defRPr>
                <a:latin typeface="+mj-lt"/>
              </a:defRPr>
            </a:lvl1pPr>
          </a:lstStyle>
          <a:p>
            <a:pPr lvl="0"/>
            <a:r>
              <a:rPr lang="en-GB" noProof="0"/>
              <a:t>Subheading</a:t>
            </a:r>
          </a:p>
        </p:txBody>
      </p:sp>
      <p:sp>
        <p:nvSpPr>
          <p:cNvPr id="19" name="Text Placeholder 9">
            <a:extLst>
              <a:ext uri="{FF2B5EF4-FFF2-40B4-BE49-F238E27FC236}">
                <a16:creationId xmlns:a16="http://schemas.microsoft.com/office/drawing/2014/main" id="{FA86E2F7-9F5D-4584-B824-4780AD0BDD61}"/>
              </a:ext>
            </a:extLst>
          </p:cNvPr>
          <p:cNvSpPr>
            <a:spLocks noGrp="1"/>
          </p:cNvSpPr>
          <p:nvPr>
            <p:ph type="body" sz="quarter" idx="24" hasCustomPrompt="1"/>
          </p:nvPr>
        </p:nvSpPr>
        <p:spPr>
          <a:xfrm>
            <a:off x="8093038" y="4734095"/>
            <a:ext cx="3429186" cy="1796087"/>
          </a:xfrm>
        </p:spPr>
        <p:txBody>
          <a:bodyPr/>
          <a:lstStyle>
            <a:lvl1pPr>
              <a:defRPr/>
            </a:lvl1pPr>
          </a:lstStyle>
          <a:p>
            <a:pPr lvl="0"/>
            <a:r>
              <a:rPr lang="en-GB" noProof="0"/>
              <a:t>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1" name="Platshållare för innehåll 4">
            <a:extLst>
              <a:ext uri="{FF2B5EF4-FFF2-40B4-BE49-F238E27FC236}">
                <a16:creationId xmlns:a16="http://schemas.microsoft.com/office/drawing/2014/main" id="{034A54D7-CE66-4884-B858-9EBBF5D3B8AC}"/>
              </a:ext>
            </a:extLst>
          </p:cNvPr>
          <p:cNvSpPr>
            <a:spLocks noGrp="1"/>
          </p:cNvSpPr>
          <p:nvPr>
            <p:ph sz="quarter" idx="26" hasCustomPrompt="1"/>
          </p:nvPr>
        </p:nvSpPr>
        <p:spPr>
          <a:xfrm>
            <a:off x="323872" y="2427288"/>
            <a:ext cx="3363657" cy="1723139"/>
          </a:xfrm>
          <a:solidFill>
            <a:schemeClr val="bg1"/>
          </a:solidFill>
        </p:spPr>
        <p:txBody>
          <a:bodyPr tIns="288000"/>
          <a:lstStyle>
            <a:lvl1pPr marL="0" indent="0" algn="ctr">
              <a:buNone/>
              <a:defRPr/>
            </a:lvl1pPr>
          </a:lstStyle>
          <a:p>
            <a:pPr lvl="0"/>
            <a:r>
              <a:rPr lang="en-GB" noProof="0"/>
              <a:t>Object</a:t>
            </a:r>
          </a:p>
        </p:txBody>
      </p:sp>
      <p:sp>
        <p:nvSpPr>
          <p:cNvPr id="22" name="Platshållare för innehåll 4">
            <a:extLst>
              <a:ext uri="{FF2B5EF4-FFF2-40B4-BE49-F238E27FC236}">
                <a16:creationId xmlns:a16="http://schemas.microsoft.com/office/drawing/2014/main" id="{4C86B003-35A6-4671-973E-4AD077CF8C42}"/>
              </a:ext>
            </a:extLst>
          </p:cNvPr>
          <p:cNvSpPr>
            <a:spLocks noGrp="1"/>
          </p:cNvSpPr>
          <p:nvPr>
            <p:ph sz="quarter" idx="27" hasCustomPrompt="1"/>
          </p:nvPr>
        </p:nvSpPr>
        <p:spPr>
          <a:xfrm>
            <a:off x="4207149" y="2427288"/>
            <a:ext cx="3363657" cy="1723139"/>
          </a:xfrm>
          <a:solidFill>
            <a:schemeClr val="bg1"/>
          </a:solidFill>
        </p:spPr>
        <p:txBody>
          <a:bodyPr tIns="288000"/>
          <a:lstStyle>
            <a:lvl1pPr marL="0" indent="0" algn="ctr">
              <a:buNone/>
              <a:defRPr/>
            </a:lvl1pPr>
          </a:lstStyle>
          <a:p>
            <a:pPr lvl="0"/>
            <a:r>
              <a:rPr lang="en-GB" noProof="0"/>
              <a:t>Object</a:t>
            </a:r>
          </a:p>
        </p:txBody>
      </p:sp>
      <p:sp>
        <p:nvSpPr>
          <p:cNvPr id="23" name="Platshållare för innehåll 4">
            <a:extLst>
              <a:ext uri="{FF2B5EF4-FFF2-40B4-BE49-F238E27FC236}">
                <a16:creationId xmlns:a16="http://schemas.microsoft.com/office/drawing/2014/main" id="{A2D509C4-DDAE-4D5A-83D9-D2EA6BCD2287}"/>
              </a:ext>
            </a:extLst>
          </p:cNvPr>
          <p:cNvSpPr>
            <a:spLocks noGrp="1"/>
          </p:cNvSpPr>
          <p:nvPr>
            <p:ph sz="quarter" idx="28" hasCustomPrompt="1"/>
          </p:nvPr>
        </p:nvSpPr>
        <p:spPr>
          <a:xfrm>
            <a:off x="8093602" y="2427288"/>
            <a:ext cx="3363657" cy="1723139"/>
          </a:xfrm>
          <a:solidFill>
            <a:schemeClr val="bg1"/>
          </a:solidFill>
        </p:spPr>
        <p:txBody>
          <a:bodyPr tIns="288000"/>
          <a:lstStyle>
            <a:lvl1pPr marL="0" indent="0" algn="ctr">
              <a:buNone/>
              <a:defRPr/>
            </a:lvl1pPr>
          </a:lstStyle>
          <a:p>
            <a:pPr lvl="0"/>
            <a:r>
              <a:rPr lang="en-GB" noProof="0"/>
              <a:t>Object</a:t>
            </a:r>
          </a:p>
        </p:txBody>
      </p:sp>
    </p:spTree>
    <p:extLst>
      <p:ext uri="{BB962C8B-B14F-4D97-AF65-F5344CB8AC3E}">
        <p14:creationId xmlns:p14="http://schemas.microsoft.com/office/powerpoint/2010/main" val="183056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905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Last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71" y="5435887"/>
            <a:ext cx="2788626" cy="1094295"/>
          </a:xfrm>
        </p:spPr>
        <p:txBody>
          <a:bodyPr/>
          <a:lstStyle>
            <a:lvl1pPr>
              <a:lnSpc>
                <a:spcPts val="1500"/>
              </a:lnSpc>
              <a:defRPr sz="1300" spc="-15" baseline="0">
                <a:latin typeface="+mn-lt"/>
              </a:defRPr>
            </a:lvl1pPr>
          </a:lstStyle>
          <a:p>
            <a:r>
              <a:rPr lang="en-GB" noProof="0" dirty="0" err="1"/>
              <a:t>Norstat</a:t>
            </a:r>
            <a:br>
              <a:rPr lang="en-GB" noProof="0" dirty="0"/>
            </a:br>
            <a:r>
              <a:rPr lang="en-GB" noProof="0" dirty="0"/>
              <a:t>Street name 00</a:t>
            </a:r>
            <a:br>
              <a:rPr lang="en-GB" noProof="0" dirty="0"/>
            </a:br>
            <a:r>
              <a:rPr lang="en-GB" noProof="0" dirty="0"/>
              <a:t>000 00 City</a:t>
            </a:r>
            <a:br>
              <a:rPr lang="en-GB" noProof="0" dirty="0"/>
            </a:br>
            <a:r>
              <a:rPr lang="en-GB" noProof="0" dirty="0"/>
              <a:t>Country</a:t>
            </a:r>
            <a:br>
              <a:rPr lang="en-GB" noProof="0" dirty="0"/>
            </a:br>
            <a:br>
              <a:rPr lang="en-GB" noProof="0" dirty="0"/>
            </a:br>
            <a:r>
              <a:rPr lang="en-GB" noProof="0" dirty="0"/>
              <a:t>Web address</a:t>
            </a:r>
          </a:p>
        </p:txBody>
      </p:sp>
      <p:cxnSp>
        <p:nvCxnSpPr>
          <p:cNvPr id="19" name="Straight Connector 18">
            <a:extLst>
              <a:ext uri="{FF2B5EF4-FFF2-40B4-BE49-F238E27FC236}">
                <a16:creationId xmlns:a16="http://schemas.microsoft.com/office/drawing/2014/main" id="{F7C79F7D-D3EF-4713-9CF5-98C9633157F1}"/>
              </a:ext>
            </a:extLst>
          </p:cNvPr>
          <p:cNvCxnSpPr/>
          <p:nvPr userDrawn="1"/>
        </p:nvCxnSpPr>
        <p:spPr>
          <a:xfrm>
            <a:off x="314717" y="765959"/>
            <a:ext cx="11561381" cy="0"/>
          </a:xfrm>
          <a:prstGeom prst="line">
            <a:avLst/>
          </a:prstGeom>
          <a:ln w="762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0" name="Picture 19" descr="A black and white logo&#10;&#10;Description automatically generated with low confidence">
            <a:extLst>
              <a:ext uri="{FF2B5EF4-FFF2-40B4-BE49-F238E27FC236}">
                <a16:creationId xmlns:a16="http://schemas.microsoft.com/office/drawing/2014/main" id="{4B6BC7AA-E67F-9D4B-B32A-F18CD23A18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872" y="319088"/>
            <a:ext cx="1075018" cy="217800"/>
          </a:xfrm>
          <a:prstGeom prst="rect">
            <a:avLst/>
          </a:prstGeom>
        </p:spPr>
      </p:pic>
    </p:spTree>
    <p:extLst>
      <p:ext uri="{BB962C8B-B14F-4D97-AF65-F5344CB8AC3E}">
        <p14:creationId xmlns:p14="http://schemas.microsoft.com/office/powerpoint/2010/main" val="132252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Panel">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05F88-292B-4BDA-8A3A-AB28C38A9705}"/>
              </a:ext>
            </a:extLst>
          </p:cNvPr>
          <p:cNvSpPr>
            <a:spLocks noGrp="1"/>
          </p:cNvSpPr>
          <p:nvPr>
            <p:ph type="title"/>
          </p:nvPr>
        </p:nvSpPr>
        <p:spPr>
          <a:xfrm>
            <a:off x="324313" y="1741790"/>
            <a:ext cx="3768724" cy="772609"/>
          </a:xfrm>
        </p:spPr>
        <p:txBody>
          <a:bodyPr anchor="ctr"/>
          <a:lstStyle>
            <a:lvl1pPr>
              <a:lnSpc>
                <a:spcPct val="85000"/>
              </a:lnSpc>
              <a:defRPr sz="2400">
                <a:latin typeface="ES Peak Semibold" panose="00000700000000000000" pitchFamily="50" charset="-70"/>
              </a:defRPr>
            </a:lvl1pPr>
          </a:lstStyle>
          <a:p>
            <a:r>
              <a:rPr lang="en-US" dirty="0"/>
              <a:t>Click to edit Master title style</a:t>
            </a:r>
            <a:endParaRPr lang="en-GB" dirty="0"/>
          </a:p>
        </p:txBody>
      </p:sp>
      <p:sp>
        <p:nvSpPr>
          <p:cNvPr id="4" name="Date Placeholder 3">
            <a:extLst>
              <a:ext uri="{FF2B5EF4-FFF2-40B4-BE49-F238E27FC236}">
                <a16:creationId xmlns:a16="http://schemas.microsoft.com/office/drawing/2014/main" id="{1B568454-1ABB-455D-BB89-751BB776816B}"/>
              </a:ext>
            </a:extLst>
          </p:cNvPr>
          <p:cNvSpPr>
            <a:spLocks noGrp="1"/>
          </p:cNvSpPr>
          <p:nvPr>
            <p:ph type="dt" sz="half" idx="10"/>
          </p:nvPr>
        </p:nvSpPr>
        <p:spPr>
          <a:xfrm>
            <a:off x="9578283" y="7242085"/>
            <a:ext cx="1250055" cy="186526"/>
          </a:xfrm>
        </p:spPr>
        <p:txBody>
          <a:bodyPr/>
          <a:lstStyle>
            <a:lvl1pPr>
              <a:defRPr>
                <a:noFill/>
              </a:defRPr>
            </a:lvl1pPr>
          </a:lstStyle>
          <a:p>
            <a:fld id="{190B0F2C-59C8-4CFC-99FC-A379D8700B3A}" type="datetime1">
              <a:rPr lang="en-GB" smtClean="0"/>
              <a:pPr/>
              <a:t>18/03/2025</a:t>
            </a:fld>
            <a:endParaRPr lang="en-GB" dirty="0"/>
          </a:p>
        </p:txBody>
      </p:sp>
      <p:sp>
        <p:nvSpPr>
          <p:cNvPr id="5" name="Footer Placeholder 4">
            <a:extLst>
              <a:ext uri="{FF2B5EF4-FFF2-40B4-BE49-F238E27FC236}">
                <a16:creationId xmlns:a16="http://schemas.microsoft.com/office/drawing/2014/main" id="{8AE1878B-04F3-45E5-B2CA-E879F3BCC36F}"/>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3FEE96D6-AAD8-410E-989B-6628B8DC3776}"/>
              </a:ext>
            </a:extLst>
          </p:cNvPr>
          <p:cNvSpPr>
            <a:spLocks noGrp="1"/>
          </p:cNvSpPr>
          <p:nvPr>
            <p:ph type="sldNum" sz="quarter" idx="12"/>
          </p:nvPr>
        </p:nvSpPr>
        <p:spPr/>
        <p:txBody>
          <a:bodyPr/>
          <a:lstStyle>
            <a:lvl1pPr>
              <a:defRPr>
                <a:solidFill>
                  <a:schemeClr val="bg1"/>
                </a:solidFill>
              </a:defRPr>
            </a:lvl1pPr>
          </a:lstStyle>
          <a:p>
            <a:fld id="{20F5467F-CA83-4951-87CD-A29B72857444}" type="slidenum">
              <a:rPr lang="en-GB" smtClean="0"/>
              <a:pPr/>
              <a:t>‹#›</a:t>
            </a:fld>
            <a:endParaRPr lang="en-GB" dirty="0"/>
          </a:p>
        </p:txBody>
      </p:sp>
      <p:cxnSp>
        <p:nvCxnSpPr>
          <p:cNvPr id="12" name="Straight Connector 11">
            <a:extLst>
              <a:ext uri="{FF2B5EF4-FFF2-40B4-BE49-F238E27FC236}">
                <a16:creationId xmlns:a16="http://schemas.microsoft.com/office/drawing/2014/main" id="{A60057DB-438B-7EBB-2DF2-AD4A1097883D}"/>
              </a:ext>
            </a:extLst>
          </p:cNvPr>
          <p:cNvCxnSpPr/>
          <p:nvPr userDrawn="1"/>
        </p:nvCxnSpPr>
        <p:spPr>
          <a:xfrm>
            <a:off x="324848" y="1652549"/>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36F0C121-21E6-31DE-3A7A-A3734CAE07C4}"/>
              </a:ext>
            </a:extLst>
          </p:cNvPr>
          <p:cNvSpPr>
            <a:spLocks noGrp="1"/>
          </p:cNvSpPr>
          <p:nvPr>
            <p:ph type="body" sz="quarter" idx="13"/>
          </p:nvPr>
        </p:nvSpPr>
        <p:spPr>
          <a:xfrm>
            <a:off x="4211638" y="1752355"/>
            <a:ext cx="2795588" cy="772608"/>
          </a:xfrm>
        </p:spPr>
        <p:txBody>
          <a:bodyPr anchor="ctr"/>
          <a:lstStyle>
            <a:lvl1pPr marL="0" indent="0">
              <a:buNone/>
              <a:defRPr sz="1600" b="0">
                <a:solidFill>
                  <a:schemeClr val="bg1"/>
                </a:solidFill>
                <a:latin typeface="ES Peak Light" panose="00000400000000000000" pitchFamily="50" charset="-70"/>
              </a:defRPr>
            </a:lvl1pPr>
            <a:lvl2pPr marL="144000" indent="0">
              <a:buNone/>
              <a:defRPr sz="1200"/>
            </a:lvl2pPr>
            <a:lvl3pPr>
              <a:defRPr sz="1200"/>
            </a:lvl3pPr>
            <a:lvl4pPr>
              <a:defRPr sz="1200"/>
            </a:lvl4pPr>
            <a:lvl5pPr>
              <a:defRPr sz="12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F45F371C-74D2-2229-7E1C-155EFADD5B5A}"/>
              </a:ext>
            </a:extLst>
          </p:cNvPr>
          <p:cNvSpPr>
            <a:spLocks noGrp="1"/>
          </p:cNvSpPr>
          <p:nvPr>
            <p:ph type="body" sz="quarter" idx="14"/>
          </p:nvPr>
        </p:nvSpPr>
        <p:spPr>
          <a:xfrm>
            <a:off x="317502" y="3986954"/>
            <a:ext cx="3768724" cy="772609"/>
          </a:xfrm>
        </p:spPr>
        <p:txBody>
          <a:bodyPr anchor="ctr"/>
          <a:lstStyle>
            <a:lvl1pPr marL="0" indent="0" algn="l" defTabSz="914400" rtl="0" eaLnBrk="1" latinLnBrk="0" hangingPunct="1">
              <a:lnSpc>
                <a:spcPct val="85000"/>
              </a:lnSpc>
              <a:spcBef>
                <a:spcPct val="0"/>
              </a:spcBef>
              <a:buNone/>
              <a:defRPr lang="en-GB" sz="2400" kern="1200" spc="-70" baseline="0" dirty="0">
                <a:solidFill>
                  <a:schemeClr val="accent2"/>
                </a:solidFill>
                <a:latin typeface="ES Peak Semibold" panose="00000700000000000000" pitchFamily="50" charset="-70"/>
                <a:ea typeface="+mj-ea"/>
                <a:cs typeface="+mj-cs"/>
              </a:defRPr>
            </a:lvl1pPr>
            <a:lvl2pPr marL="144000" indent="0" algn="l" defTabSz="914400" rtl="0" eaLnBrk="1" latinLnBrk="0" hangingPunct="1">
              <a:lnSpc>
                <a:spcPct val="90000"/>
              </a:lnSpc>
              <a:spcBef>
                <a:spcPct val="0"/>
              </a:spcBef>
              <a:buNone/>
              <a:defRPr lang="en-GB" sz="3000" kern="1200" spc="-70" baseline="0" dirty="0" smtClean="0">
                <a:solidFill>
                  <a:schemeClr val="accent2"/>
                </a:solidFill>
                <a:latin typeface="+mj-lt"/>
                <a:ea typeface="+mj-ea"/>
                <a:cs typeface="+mj-cs"/>
              </a:defRPr>
            </a:lvl2pPr>
          </a:lstStyle>
          <a:p>
            <a:pPr lvl="0"/>
            <a:r>
              <a:rPr lang="en-US"/>
              <a:t>Click to edit Master text styles</a:t>
            </a:r>
          </a:p>
        </p:txBody>
      </p:sp>
      <p:cxnSp>
        <p:nvCxnSpPr>
          <p:cNvPr id="18" name="Straight Connector 17">
            <a:extLst>
              <a:ext uri="{FF2B5EF4-FFF2-40B4-BE49-F238E27FC236}">
                <a16:creationId xmlns:a16="http://schemas.microsoft.com/office/drawing/2014/main" id="{73D6BDC7-35E8-C815-BEBF-D28723969897}"/>
              </a:ext>
            </a:extLst>
          </p:cNvPr>
          <p:cNvCxnSpPr/>
          <p:nvPr userDrawn="1"/>
        </p:nvCxnSpPr>
        <p:spPr>
          <a:xfrm>
            <a:off x="318037" y="3937306"/>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0" name="Text Placeholder 19">
            <a:extLst>
              <a:ext uri="{FF2B5EF4-FFF2-40B4-BE49-F238E27FC236}">
                <a16:creationId xmlns:a16="http://schemas.microsoft.com/office/drawing/2014/main" id="{A79B9624-FF8E-82F5-D06D-56E61260E090}"/>
              </a:ext>
            </a:extLst>
          </p:cNvPr>
          <p:cNvSpPr>
            <a:spLocks noGrp="1"/>
          </p:cNvSpPr>
          <p:nvPr>
            <p:ph type="body" sz="quarter" idx="15"/>
          </p:nvPr>
        </p:nvSpPr>
        <p:spPr>
          <a:xfrm>
            <a:off x="4211638" y="4012081"/>
            <a:ext cx="2795588" cy="772608"/>
          </a:xfrm>
        </p:spPr>
        <p:txBody>
          <a:bodyPr anchor="ctr"/>
          <a:lstStyle>
            <a:lvl1pPr marL="0" indent="0">
              <a:buNone/>
              <a:defRPr sz="1600" b="0">
                <a:solidFill>
                  <a:schemeClr val="bg1"/>
                </a:solidFill>
                <a:latin typeface="ES Peak Light" panose="00000400000000000000" pitchFamily="50" charset="-70"/>
              </a:defRPr>
            </a:lvl1pPr>
            <a:lvl2pPr marL="144000" indent="0">
              <a:buFont typeface="Arial" panose="020B0604020202020204" pitchFamily="34" charset="0"/>
              <a:buNone/>
              <a:defRPr sz="1600" b="0">
                <a:solidFill>
                  <a:schemeClr val="bg1"/>
                </a:solidFill>
                <a:latin typeface="ES Peak Light" panose="00000400000000000000" pitchFamily="50" charset="-70"/>
              </a:defRPr>
            </a:lvl2pPr>
            <a:lvl3pPr>
              <a:defRPr sz="1200"/>
            </a:lvl3pPr>
            <a:lvl4pPr>
              <a:defRPr sz="1200"/>
            </a:lvl4pPr>
            <a:lvl5pPr>
              <a:defRPr sz="1200"/>
            </a:lvl5pPr>
          </a:lstStyle>
          <a:p>
            <a:pPr lvl="0"/>
            <a:r>
              <a:rPr lang="en-US" dirty="0"/>
              <a:t>Click to edit Master text styles</a:t>
            </a:r>
          </a:p>
          <a:p>
            <a:pPr lvl="1"/>
            <a:endParaRPr lang="en-GB" dirty="0"/>
          </a:p>
        </p:txBody>
      </p:sp>
      <p:sp>
        <p:nvSpPr>
          <p:cNvPr id="22" name="Picture Placeholder 21">
            <a:extLst>
              <a:ext uri="{FF2B5EF4-FFF2-40B4-BE49-F238E27FC236}">
                <a16:creationId xmlns:a16="http://schemas.microsoft.com/office/drawing/2014/main" id="{19AFF44A-7596-9279-9EA9-69D6338100D2}"/>
              </a:ext>
            </a:extLst>
          </p:cNvPr>
          <p:cNvSpPr>
            <a:spLocks noGrp="1"/>
          </p:cNvSpPr>
          <p:nvPr>
            <p:ph type="pic" sz="quarter" idx="16"/>
          </p:nvPr>
        </p:nvSpPr>
        <p:spPr>
          <a:xfrm>
            <a:off x="8105775" y="1414463"/>
            <a:ext cx="3768725" cy="4554538"/>
          </a:xfrm>
          <a:solidFill>
            <a:schemeClr val="accent3"/>
          </a:solidFill>
        </p:spPr>
        <p:txBody>
          <a:bodyPr lIns="72000" tIns="72000"/>
          <a:lstStyle>
            <a:lvl1pPr marL="0" indent="0">
              <a:buFontTx/>
              <a:buNone/>
              <a:defRPr/>
            </a:lvl1pPr>
          </a:lstStyle>
          <a:p>
            <a:r>
              <a:rPr lang="en-US"/>
              <a:t>Click icon to add picture</a:t>
            </a:r>
            <a:endParaRPr lang="en-GB" dirty="0"/>
          </a:p>
        </p:txBody>
      </p:sp>
      <p:sp>
        <p:nvSpPr>
          <p:cNvPr id="17" name="Text Placeholder 15">
            <a:extLst>
              <a:ext uri="{FF2B5EF4-FFF2-40B4-BE49-F238E27FC236}">
                <a16:creationId xmlns:a16="http://schemas.microsoft.com/office/drawing/2014/main" id="{B5B583FC-04F6-470E-9AC6-FA8CB1BA5CC9}"/>
              </a:ext>
            </a:extLst>
          </p:cNvPr>
          <p:cNvSpPr>
            <a:spLocks noGrp="1"/>
          </p:cNvSpPr>
          <p:nvPr>
            <p:ph type="body" sz="quarter" idx="18"/>
          </p:nvPr>
        </p:nvSpPr>
        <p:spPr>
          <a:xfrm>
            <a:off x="317502" y="2869795"/>
            <a:ext cx="3768724" cy="772609"/>
          </a:xfrm>
        </p:spPr>
        <p:txBody>
          <a:bodyPr anchor="ctr"/>
          <a:lstStyle>
            <a:lvl1pPr marL="0" indent="0" algn="l" defTabSz="914400" rtl="0" eaLnBrk="1" latinLnBrk="0" hangingPunct="1">
              <a:lnSpc>
                <a:spcPct val="85000"/>
              </a:lnSpc>
              <a:spcBef>
                <a:spcPct val="0"/>
              </a:spcBef>
              <a:buNone/>
              <a:defRPr lang="en-GB" sz="2400" kern="1200" spc="-70" baseline="0" dirty="0">
                <a:solidFill>
                  <a:schemeClr val="accent2"/>
                </a:solidFill>
                <a:latin typeface="ES Peak Semibold" panose="00000700000000000000" pitchFamily="50" charset="-70"/>
                <a:ea typeface="+mj-ea"/>
                <a:cs typeface="+mj-cs"/>
              </a:defRPr>
            </a:lvl1pPr>
            <a:lvl2pPr marL="144000" indent="0" algn="l" defTabSz="914400" rtl="0" eaLnBrk="1" latinLnBrk="0" hangingPunct="1">
              <a:lnSpc>
                <a:spcPct val="90000"/>
              </a:lnSpc>
              <a:spcBef>
                <a:spcPct val="0"/>
              </a:spcBef>
              <a:buNone/>
              <a:defRPr lang="en-GB" sz="3000" kern="1200" spc="-70" baseline="0" dirty="0" smtClean="0">
                <a:solidFill>
                  <a:schemeClr val="accent2"/>
                </a:solidFill>
                <a:latin typeface="+mj-lt"/>
                <a:ea typeface="+mj-ea"/>
                <a:cs typeface="+mj-cs"/>
              </a:defRPr>
            </a:lvl2pPr>
          </a:lstStyle>
          <a:p>
            <a:pPr lvl="0"/>
            <a:r>
              <a:rPr lang="en-US" dirty="0"/>
              <a:t>Click to edit Master text styles</a:t>
            </a:r>
          </a:p>
        </p:txBody>
      </p:sp>
      <p:cxnSp>
        <p:nvCxnSpPr>
          <p:cNvPr id="19" name="Straight Connector 18">
            <a:extLst>
              <a:ext uri="{FF2B5EF4-FFF2-40B4-BE49-F238E27FC236}">
                <a16:creationId xmlns:a16="http://schemas.microsoft.com/office/drawing/2014/main" id="{3944CA57-393C-4298-B44A-98143325BA61}"/>
              </a:ext>
            </a:extLst>
          </p:cNvPr>
          <p:cNvCxnSpPr/>
          <p:nvPr userDrawn="1"/>
        </p:nvCxnSpPr>
        <p:spPr>
          <a:xfrm>
            <a:off x="318037" y="2820147"/>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19">
            <a:extLst>
              <a:ext uri="{FF2B5EF4-FFF2-40B4-BE49-F238E27FC236}">
                <a16:creationId xmlns:a16="http://schemas.microsoft.com/office/drawing/2014/main" id="{5D1CE463-66E8-45C8-85E2-C3C44C4AB6B3}"/>
              </a:ext>
            </a:extLst>
          </p:cNvPr>
          <p:cNvSpPr>
            <a:spLocks noGrp="1"/>
          </p:cNvSpPr>
          <p:nvPr>
            <p:ph type="body" sz="quarter" idx="19"/>
          </p:nvPr>
        </p:nvSpPr>
        <p:spPr>
          <a:xfrm>
            <a:off x="4211638" y="2886043"/>
            <a:ext cx="2795588" cy="772609"/>
          </a:xfrm>
        </p:spPr>
        <p:txBody>
          <a:bodyPr anchor="ctr"/>
          <a:lstStyle>
            <a:lvl1pPr marL="0" indent="0">
              <a:buNone/>
              <a:defRPr sz="1600" b="0">
                <a:solidFill>
                  <a:schemeClr val="bg1"/>
                </a:solidFill>
                <a:latin typeface="ES Peak Light" panose="00000400000000000000" pitchFamily="50" charset="-70"/>
              </a:defRPr>
            </a:lvl1pPr>
            <a:lvl2pPr marL="144000" indent="0">
              <a:buFont typeface="Arial" panose="020B0604020202020204" pitchFamily="34" charset="0"/>
              <a:buNone/>
              <a:defRPr sz="1600" b="0">
                <a:solidFill>
                  <a:schemeClr val="bg1"/>
                </a:solidFill>
                <a:latin typeface="ES Peak Light" panose="00000400000000000000" pitchFamily="50" charset="-70"/>
              </a:defRPr>
            </a:lvl2pPr>
            <a:lvl3pPr>
              <a:defRPr sz="1200"/>
            </a:lvl3pPr>
            <a:lvl4pPr>
              <a:defRPr sz="1200"/>
            </a:lvl4pPr>
            <a:lvl5pPr>
              <a:defRPr sz="1200"/>
            </a:lvl5pPr>
          </a:lstStyle>
          <a:p>
            <a:pPr lvl="0"/>
            <a:r>
              <a:rPr lang="en-US" dirty="0"/>
              <a:t>Click to edit Master text styles</a:t>
            </a:r>
          </a:p>
          <a:p>
            <a:pPr lvl="1"/>
            <a:endParaRPr lang="en-GB" dirty="0"/>
          </a:p>
        </p:txBody>
      </p:sp>
      <p:sp>
        <p:nvSpPr>
          <p:cNvPr id="23" name="Text Placeholder 15">
            <a:extLst>
              <a:ext uri="{FF2B5EF4-FFF2-40B4-BE49-F238E27FC236}">
                <a16:creationId xmlns:a16="http://schemas.microsoft.com/office/drawing/2014/main" id="{EB83DF6C-251C-42BB-9CBF-CC71DD5CD4C2}"/>
              </a:ext>
            </a:extLst>
          </p:cNvPr>
          <p:cNvSpPr>
            <a:spLocks noGrp="1"/>
          </p:cNvSpPr>
          <p:nvPr>
            <p:ph type="body" sz="quarter" idx="20"/>
          </p:nvPr>
        </p:nvSpPr>
        <p:spPr>
          <a:xfrm>
            <a:off x="317502" y="5054465"/>
            <a:ext cx="3768724" cy="772609"/>
          </a:xfrm>
        </p:spPr>
        <p:txBody>
          <a:bodyPr anchor="ctr"/>
          <a:lstStyle>
            <a:lvl1pPr marL="0" indent="0" algn="l" defTabSz="914400" rtl="0" eaLnBrk="1" latinLnBrk="0" hangingPunct="1">
              <a:lnSpc>
                <a:spcPct val="85000"/>
              </a:lnSpc>
              <a:spcBef>
                <a:spcPct val="0"/>
              </a:spcBef>
              <a:buNone/>
              <a:defRPr lang="en-GB" sz="2400" kern="1200" spc="-70" baseline="0" dirty="0">
                <a:solidFill>
                  <a:schemeClr val="accent2"/>
                </a:solidFill>
                <a:latin typeface="ES Peak Semibold" panose="00000700000000000000" pitchFamily="50" charset="-70"/>
                <a:ea typeface="+mj-ea"/>
                <a:cs typeface="+mj-cs"/>
              </a:defRPr>
            </a:lvl1pPr>
            <a:lvl2pPr marL="144000" indent="0" algn="l" defTabSz="914400" rtl="0" eaLnBrk="1" latinLnBrk="0" hangingPunct="1">
              <a:lnSpc>
                <a:spcPct val="90000"/>
              </a:lnSpc>
              <a:spcBef>
                <a:spcPct val="0"/>
              </a:spcBef>
              <a:buNone/>
              <a:defRPr lang="en-GB" sz="3000" kern="1200" spc="-70" baseline="0" dirty="0" smtClean="0">
                <a:solidFill>
                  <a:schemeClr val="accent2"/>
                </a:solidFill>
                <a:latin typeface="+mj-lt"/>
                <a:ea typeface="+mj-ea"/>
                <a:cs typeface="+mj-cs"/>
              </a:defRPr>
            </a:lvl2pPr>
          </a:lstStyle>
          <a:p>
            <a:pPr lvl="0"/>
            <a:r>
              <a:rPr lang="en-US"/>
              <a:t>Click to edit Master text styles</a:t>
            </a:r>
          </a:p>
        </p:txBody>
      </p:sp>
      <p:cxnSp>
        <p:nvCxnSpPr>
          <p:cNvPr id="24" name="Straight Connector 23">
            <a:extLst>
              <a:ext uri="{FF2B5EF4-FFF2-40B4-BE49-F238E27FC236}">
                <a16:creationId xmlns:a16="http://schemas.microsoft.com/office/drawing/2014/main" id="{9DE8096E-3310-4889-BF4C-2706DD3E0BF5}"/>
              </a:ext>
            </a:extLst>
          </p:cNvPr>
          <p:cNvCxnSpPr/>
          <p:nvPr userDrawn="1"/>
        </p:nvCxnSpPr>
        <p:spPr>
          <a:xfrm>
            <a:off x="318037" y="5004817"/>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Text Placeholder 19">
            <a:extLst>
              <a:ext uri="{FF2B5EF4-FFF2-40B4-BE49-F238E27FC236}">
                <a16:creationId xmlns:a16="http://schemas.microsoft.com/office/drawing/2014/main" id="{A6A445B0-7B46-41A7-9BA4-222BD1272CED}"/>
              </a:ext>
            </a:extLst>
          </p:cNvPr>
          <p:cNvSpPr>
            <a:spLocks noGrp="1"/>
          </p:cNvSpPr>
          <p:nvPr>
            <p:ph type="body" sz="quarter" idx="21"/>
          </p:nvPr>
        </p:nvSpPr>
        <p:spPr>
          <a:xfrm>
            <a:off x="4211638" y="5079591"/>
            <a:ext cx="2795588" cy="772605"/>
          </a:xfrm>
        </p:spPr>
        <p:txBody>
          <a:bodyPr anchor="ctr"/>
          <a:lstStyle>
            <a:lvl1pPr marL="0" indent="0">
              <a:buNone/>
              <a:defRPr sz="1600" b="0">
                <a:solidFill>
                  <a:schemeClr val="bg1"/>
                </a:solidFill>
                <a:latin typeface="ES Peak Light" panose="00000400000000000000" pitchFamily="50" charset="-70"/>
              </a:defRPr>
            </a:lvl1pPr>
            <a:lvl2pPr marL="144000" indent="0">
              <a:buFont typeface="Arial" panose="020B0604020202020204" pitchFamily="34" charset="0"/>
              <a:buNone/>
              <a:defRPr sz="1600" b="0">
                <a:solidFill>
                  <a:schemeClr val="bg1"/>
                </a:solidFill>
                <a:latin typeface="ES Peak Light" panose="00000400000000000000" pitchFamily="50" charset="-70"/>
              </a:defRPr>
            </a:lvl2pPr>
            <a:lvl3pPr>
              <a:defRPr sz="1200"/>
            </a:lvl3pPr>
            <a:lvl4pPr>
              <a:defRPr sz="1200"/>
            </a:lvl4pPr>
            <a:lvl5pPr>
              <a:defRPr sz="1200"/>
            </a:lvl5pPr>
          </a:lstStyle>
          <a:p>
            <a:pPr lvl="0"/>
            <a:r>
              <a:rPr lang="en-US" dirty="0"/>
              <a:t>Click to edit Master text styles</a:t>
            </a:r>
          </a:p>
          <a:p>
            <a:pPr lvl="1"/>
            <a:endParaRPr lang="en-GB" dirty="0"/>
          </a:p>
        </p:txBody>
      </p:sp>
      <p:pic>
        <p:nvPicPr>
          <p:cNvPr id="27" name="Picture 26" descr="A black and white logo&#10;&#10;Description automatically generated with low confidence">
            <a:extLst>
              <a:ext uri="{FF2B5EF4-FFF2-40B4-BE49-F238E27FC236}">
                <a16:creationId xmlns:a16="http://schemas.microsoft.com/office/drawing/2014/main" id="{CA9996E9-3FB4-4678-825B-8F88C7A633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872" y="319088"/>
            <a:ext cx="1075018" cy="217800"/>
          </a:xfrm>
          <a:prstGeom prst="rect">
            <a:avLst/>
          </a:prstGeom>
        </p:spPr>
      </p:pic>
      <p:sp>
        <p:nvSpPr>
          <p:cNvPr id="28" name="Text Placeholder 24">
            <a:extLst>
              <a:ext uri="{FF2B5EF4-FFF2-40B4-BE49-F238E27FC236}">
                <a16:creationId xmlns:a16="http://schemas.microsoft.com/office/drawing/2014/main" id="{54AA11AD-1867-440E-A9C4-577122F64934}"/>
              </a:ext>
            </a:extLst>
          </p:cNvPr>
          <p:cNvSpPr txBox="1">
            <a:spLocks/>
          </p:cNvSpPr>
          <p:nvPr userDrawn="1"/>
        </p:nvSpPr>
        <p:spPr>
          <a:xfrm>
            <a:off x="324313" y="2358023"/>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01</a:t>
            </a:r>
          </a:p>
        </p:txBody>
      </p:sp>
      <p:sp>
        <p:nvSpPr>
          <p:cNvPr id="29" name="Text Placeholder 24">
            <a:extLst>
              <a:ext uri="{FF2B5EF4-FFF2-40B4-BE49-F238E27FC236}">
                <a16:creationId xmlns:a16="http://schemas.microsoft.com/office/drawing/2014/main" id="{483AEC9C-E94C-4DF3-8EBD-82BCE4DEFBBE}"/>
              </a:ext>
            </a:extLst>
          </p:cNvPr>
          <p:cNvSpPr txBox="1">
            <a:spLocks/>
          </p:cNvSpPr>
          <p:nvPr userDrawn="1"/>
        </p:nvSpPr>
        <p:spPr>
          <a:xfrm>
            <a:off x="324313" y="3524695"/>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a:t>
            </a:r>
            <a:r>
              <a:rPr lang="lv-LV" sz="2700" spc="-90" dirty="0">
                <a:latin typeface="Norst" panose="00000500000000000000" pitchFamily="50" charset="0"/>
              </a:rPr>
              <a:t>2</a:t>
            </a:r>
            <a:endParaRPr lang="en-GB" sz="2700" spc="-90" dirty="0">
              <a:latin typeface="Norst" panose="00000500000000000000" pitchFamily="50" charset="0"/>
            </a:endParaRPr>
          </a:p>
        </p:txBody>
      </p:sp>
      <p:sp>
        <p:nvSpPr>
          <p:cNvPr id="30" name="Text Placeholder 24">
            <a:extLst>
              <a:ext uri="{FF2B5EF4-FFF2-40B4-BE49-F238E27FC236}">
                <a16:creationId xmlns:a16="http://schemas.microsoft.com/office/drawing/2014/main" id="{8FED8ADB-DB79-41EE-B812-2D3482902D63}"/>
              </a:ext>
            </a:extLst>
          </p:cNvPr>
          <p:cNvSpPr txBox="1">
            <a:spLocks/>
          </p:cNvSpPr>
          <p:nvPr userDrawn="1"/>
        </p:nvSpPr>
        <p:spPr>
          <a:xfrm>
            <a:off x="324313" y="4653580"/>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a:t>
            </a:r>
            <a:r>
              <a:rPr lang="lv-LV" sz="2700" spc="-90" dirty="0">
                <a:latin typeface="Norst" panose="00000500000000000000" pitchFamily="50" charset="0"/>
              </a:rPr>
              <a:t>3</a:t>
            </a:r>
            <a:endParaRPr lang="en-GB" sz="2700" spc="-90" dirty="0">
              <a:latin typeface="Norst" panose="00000500000000000000" pitchFamily="50" charset="0"/>
            </a:endParaRPr>
          </a:p>
        </p:txBody>
      </p:sp>
      <p:sp>
        <p:nvSpPr>
          <p:cNvPr id="31" name="Text Placeholder 24">
            <a:extLst>
              <a:ext uri="{FF2B5EF4-FFF2-40B4-BE49-F238E27FC236}">
                <a16:creationId xmlns:a16="http://schemas.microsoft.com/office/drawing/2014/main" id="{11AC7149-656C-41B1-8E7E-59EB55267A3D}"/>
              </a:ext>
            </a:extLst>
          </p:cNvPr>
          <p:cNvSpPr txBox="1">
            <a:spLocks/>
          </p:cNvSpPr>
          <p:nvPr userDrawn="1"/>
        </p:nvSpPr>
        <p:spPr>
          <a:xfrm>
            <a:off x="324313" y="5660037"/>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a:t>
            </a:r>
            <a:r>
              <a:rPr lang="lv-LV" sz="2700" spc="-90" dirty="0">
                <a:latin typeface="Norst" panose="00000500000000000000" pitchFamily="50" charset="0"/>
              </a:rPr>
              <a:t>4</a:t>
            </a:r>
            <a:endParaRPr lang="en-GB" sz="2700" spc="-90" dirty="0">
              <a:latin typeface="Norst" panose="00000500000000000000" pitchFamily="50" charset="0"/>
            </a:endParaRPr>
          </a:p>
        </p:txBody>
      </p:sp>
    </p:spTree>
    <p:extLst>
      <p:ext uri="{BB962C8B-B14F-4D97-AF65-F5344CB8AC3E}">
        <p14:creationId xmlns:p14="http://schemas.microsoft.com/office/powerpoint/2010/main" val="50528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2_Panel">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05F88-292B-4BDA-8A3A-AB28C38A9705}"/>
              </a:ext>
            </a:extLst>
          </p:cNvPr>
          <p:cNvSpPr>
            <a:spLocks noGrp="1"/>
          </p:cNvSpPr>
          <p:nvPr>
            <p:ph type="title"/>
          </p:nvPr>
        </p:nvSpPr>
        <p:spPr>
          <a:xfrm>
            <a:off x="1565498" y="1883721"/>
            <a:ext cx="2266879" cy="772609"/>
          </a:xfrm>
        </p:spPr>
        <p:txBody>
          <a:bodyPr anchor="ctr"/>
          <a:lstStyle>
            <a:lvl1pPr>
              <a:lnSpc>
                <a:spcPct val="85000"/>
              </a:lnSpc>
              <a:defRPr sz="2000">
                <a:latin typeface="ES Peak Semibold" panose="00000700000000000000" pitchFamily="50" charset="-70"/>
              </a:defRPr>
            </a:lvl1pPr>
          </a:lstStyle>
          <a:p>
            <a:r>
              <a:rPr lang="en-US" dirty="0"/>
              <a:t>Click to edit Master title style</a:t>
            </a:r>
            <a:endParaRPr lang="en-GB" dirty="0"/>
          </a:p>
        </p:txBody>
      </p:sp>
      <p:sp>
        <p:nvSpPr>
          <p:cNvPr id="4" name="Date Placeholder 3">
            <a:extLst>
              <a:ext uri="{FF2B5EF4-FFF2-40B4-BE49-F238E27FC236}">
                <a16:creationId xmlns:a16="http://schemas.microsoft.com/office/drawing/2014/main" id="{1B568454-1ABB-455D-BB89-751BB776816B}"/>
              </a:ext>
            </a:extLst>
          </p:cNvPr>
          <p:cNvSpPr>
            <a:spLocks noGrp="1"/>
          </p:cNvSpPr>
          <p:nvPr>
            <p:ph type="dt" sz="half" idx="10"/>
          </p:nvPr>
        </p:nvSpPr>
        <p:spPr>
          <a:xfrm>
            <a:off x="9578283" y="7242085"/>
            <a:ext cx="1250055" cy="186526"/>
          </a:xfrm>
        </p:spPr>
        <p:txBody>
          <a:bodyPr/>
          <a:lstStyle>
            <a:lvl1pPr>
              <a:defRPr>
                <a:noFill/>
              </a:defRPr>
            </a:lvl1pPr>
          </a:lstStyle>
          <a:p>
            <a:fld id="{190B0F2C-59C8-4CFC-99FC-A379D8700B3A}" type="datetime1">
              <a:rPr lang="en-GB" smtClean="0"/>
              <a:pPr/>
              <a:t>18/03/2025</a:t>
            </a:fld>
            <a:endParaRPr lang="en-GB" dirty="0"/>
          </a:p>
        </p:txBody>
      </p:sp>
      <p:sp>
        <p:nvSpPr>
          <p:cNvPr id="5" name="Footer Placeholder 4">
            <a:extLst>
              <a:ext uri="{FF2B5EF4-FFF2-40B4-BE49-F238E27FC236}">
                <a16:creationId xmlns:a16="http://schemas.microsoft.com/office/drawing/2014/main" id="{8AE1878B-04F3-45E5-B2CA-E879F3BCC36F}"/>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3FEE96D6-AAD8-410E-989B-6628B8DC3776}"/>
              </a:ext>
            </a:extLst>
          </p:cNvPr>
          <p:cNvSpPr>
            <a:spLocks noGrp="1"/>
          </p:cNvSpPr>
          <p:nvPr>
            <p:ph type="sldNum" sz="quarter" idx="12"/>
          </p:nvPr>
        </p:nvSpPr>
        <p:spPr/>
        <p:txBody>
          <a:bodyPr/>
          <a:lstStyle>
            <a:lvl1pPr>
              <a:defRPr>
                <a:solidFill>
                  <a:schemeClr val="bg1"/>
                </a:solidFill>
              </a:defRPr>
            </a:lvl1pPr>
          </a:lstStyle>
          <a:p>
            <a:fld id="{20F5467F-CA83-4951-87CD-A29B72857444}" type="slidenum">
              <a:rPr lang="en-GB" smtClean="0"/>
              <a:pPr/>
              <a:t>‹#›</a:t>
            </a:fld>
            <a:endParaRPr lang="en-GB" dirty="0"/>
          </a:p>
        </p:txBody>
      </p:sp>
      <p:cxnSp>
        <p:nvCxnSpPr>
          <p:cNvPr id="12" name="Straight Connector 11">
            <a:extLst>
              <a:ext uri="{FF2B5EF4-FFF2-40B4-BE49-F238E27FC236}">
                <a16:creationId xmlns:a16="http://schemas.microsoft.com/office/drawing/2014/main" id="{A60057DB-438B-7EBB-2DF2-AD4A1097883D}"/>
              </a:ext>
            </a:extLst>
          </p:cNvPr>
          <p:cNvCxnSpPr/>
          <p:nvPr userDrawn="1"/>
        </p:nvCxnSpPr>
        <p:spPr>
          <a:xfrm>
            <a:off x="484646" y="1769354"/>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36F0C121-21E6-31DE-3A7A-A3734CAE07C4}"/>
              </a:ext>
            </a:extLst>
          </p:cNvPr>
          <p:cNvSpPr>
            <a:spLocks noGrp="1"/>
          </p:cNvSpPr>
          <p:nvPr>
            <p:ph type="body" sz="quarter" idx="13"/>
          </p:nvPr>
        </p:nvSpPr>
        <p:spPr>
          <a:xfrm>
            <a:off x="3968318" y="1869160"/>
            <a:ext cx="3198706" cy="772608"/>
          </a:xfrm>
        </p:spPr>
        <p:txBody>
          <a:bodyPr anchor="ctr"/>
          <a:lstStyle>
            <a:lvl1pPr marL="0" indent="0">
              <a:buNone/>
              <a:defRPr sz="1600" b="0">
                <a:solidFill>
                  <a:schemeClr val="bg1"/>
                </a:solidFill>
                <a:latin typeface="ES Peak Light" panose="00000400000000000000" pitchFamily="50" charset="-70"/>
              </a:defRPr>
            </a:lvl1pPr>
            <a:lvl2pPr marL="144000" indent="0">
              <a:buNone/>
              <a:defRPr sz="1200"/>
            </a:lvl2pPr>
            <a:lvl3pPr>
              <a:defRPr sz="1200"/>
            </a:lvl3pPr>
            <a:lvl4pPr>
              <a:defRPr sz="1200"/>
            </a:lvl4pPr>
            <a:lvl5pPr>
              <a:defRPr sz="12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F45F371C-74D2-2229-7E1C-155EFADD5B5A}"/>
              </a:ext>
            </a:extLst>
          </p:cNvPr>
          <p:cNvSpPr>
            <a:spLocks noGrp="1"/>
          </p:cNvSpPr>
          <p:nvPr>
            <p:ph type="body" sz="quarter" idx="14"/>
          </p:nvPr>
        </p:nvSpPr>
        <p:spPr>
          <a:xfrm>
            <a:off x="1558687" y="4128885"/>
            <a:ext cx="2266879" cy="772609"/>
          </a:xfrm>
        </p:spPr>
        <p:txBody>
          <a:bodyPr anchor="ctr"/>
          <a:lstStyle>
            <a:lvl1pPr marL="0" indent="0" algn="l" defTabSz="914400" rtl="0" eaLnBrk="1" latinLnBrk="0" hangingPunct="1">
              <a:lnSpc>
                <a:spcPct val="85000"/>
              </a:lnSpc>
              <a:spcBef>
                <a:spcPct val="0"/>
              </a:spcBef>
              <a:buNone/>
              <a:defRPr lang="en-GB" sz="2000" kern="1200" spc="-70" baseline="0" dirty="0">
                <a:solidFill>
                  <a:schemeClr val="accent2"/>
                </a:solidFill>
                <a:latin typeface="ES Peak Semibold" panose="00000700000000000000" pitchFamily="50" charset="-70"/>
                <a:ea typeface="+mj-ea"/>
                <a:cs typeface="+mj-cs"/>
              </a:defRPr>
            </a:lvl1pPr>
            <a:lvl2pPr marL="144000" indent="0" algn="l" defTabSz="914400" rtl="0" eaLnBrk="1" latinLnBrk="0" hangingPunct="1">
              <a:lnSpc>
                <a:spcPct val="90000"/>
              </a:lnSpc>
              <a:spcBef>
                <a:spcPct val="0"/>
              </a:spcBef>
              <a:buNone/>
              <a:defRPr lang="en-GB" sz="3000" kern="1200" spc="-70" baseline="0" dirty="0" smtClean="0">
                <a:solidFill>
                  <a:schemeClr val="accent2"/>
                </a:solidFill>
                <a:latin typeface="+mj-lt"/>
                <a:ea typeface="+mj-ea"/>
                <a:cs typeface="+mj-cs"/>
              </a:defRPr>
            </a:lvl2pPr>
          </a:lstStyle>
          <a:p>
            <a:pPr lvl="0"/>
            <a:r>
              <a:rPr lang="en-US"/>
              <a:t>Click to edit Master text styles</a:t>
            </a:r>
          </a:p>
        </p:txBody>
      </p:sp>
      <p:cxnSp>
        <p:nvCxnSpPr>
          <p:cNvPr id="18" name="Straight Connector 17">
            <a:extLst>
              <a:ext uri="{FF2B5EF4-FFF2-40B4-BE49-F238E27FC236}">
                <a16:creationId xmlns:a16="http://schemas.microsoft.com/office/drawing/2014/main" id="{73D6BDC7-35E8-C815-BEBF-D28723969897}"/>
              </a:ext>
            </a:extLst>
          </p:cNvPr>
          <p:cNvCxnSpPr/>
          <p:nvPr userDrawn="1"/>
        </p:nvCxnSpPr>
        <p:spPr>
          <a:xfrm>
            <a:off x="477835" y="4054111"/>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0" name="Text Placeholder 19">
            <a:extLst>
              <a:ext uri="{FF2B5EF4-FFF2-40B4-BE49-F238E27FC236}">
                <a16:creationId xmlns:a16="http://schemas.microsoft.com/office/drawing/2014/main" id="{A79B9624-FF8E-82F5-D06D-56E61260E090}"/>
              </a:ext>
            </a:extLst>
          </p:cNvPr>
          <p:cNvSpPr>
            <a:spLocks noGrp="1"/>
          </p:cNvSpPr>
          <p:nvPr>
            <p:ph type="body" sz="quarter" idx="15"/>
          </p:nvPr>
        </p:nvSpPr>
        <p:spPr>
          <a:xfrm>
            <a:off x="3968318" y="4128886"/>
            <a:ext cx="3198706" cy="772608"/>
          </a:xfrm>
        </p:spPr>
        <p:txBody>
          <a:bodyPr anchor="ctr"/>
          <a:lstStyle>
            <a:lvl1pPr marL="0" indent="0">
              <a:buNone/>
              <a:defRPr sz="1600" b="0">
                <a:solidFill>
                  <a:schemeClr val="bg1"/>
                </a:solidFill>
                <a:latin typeface="ES Peak Light" panose="00000400000000000000" pitchFamily="50" charset="-70"/>
              </a:defRPr>
            </a:lvl1pPr>
            <a:lvl2pPr marL="144000" indent="0">
              <a:buFont typeface="Arial" panose="020B0604020202020204" pitchFamily="34" charset="0"/>
              <a:buNone/>
              <a:defRPr sz="1600" b="0">
                <a:solidFill>
                  <a:schemeClr val="bg1"/>
                </a:solidFill>
                <a:latin typeface="ES Peak Light" panose="00000400000000000000" pitchFamily="50" charset="-70"/>
              </a:defRPr>
            </a:lvl2pPr>
            <a:lvl3pPr>
              <a:defRPr sz="1200"/>
            </a:lvl3pPr>
            <a:lvl4pPr>
              <a:defRPr sz="1200"/>
            </a:lvl4pPr>
            <a:lvl5pPr>
              <a:defRPr sz="1200"/>
            </a:lvl5pPr>
          </a:lstStyle>
          <a:p>
            <a:pPr lvl="0"/>
            <a:r>
              <a:rPr lang="en-US" dirty="0"/>
              <a:t>Click to edit Master text styles</a:t>
            </a:r>
          </a:p>
          <a:p>
            <a:pPr lvl="1"/>
            <a:endParaRPr lang="en-GB" dirty="0"/>
          </a:p>
        </p:txBody>
      </p:sp>
      <p:sp>
        <p:nvSpPr>
          <p:cNvPr id="22" name="Picture Placeholder 21">
            <a:extLst>
              <a:ext uri="{FF2B5EF4-FFF2-40B4-BE49-F238E27FC236}">
                <a16:creationId xmlns:a16="http://schemas.microsoft.com/office/drawing/2014/main" id="{19AFF44A-7596-9279-9EA9-69D6338100D2}"/>
              </a:ext>
            </a:extLst>
          </p:cNvPr>
          <p:cNvSpPr>
            <a:spLocks noGrp="1"/>
          </p:cNvSpPr>
          <p:nvPr>
            <p:ph type="pic" sz="quarter" idx="16"/>
          </p:nvPr>
        </p:nvSpPr>
        <p:spPr>
          <a:xfrm>
            <a:off x="8105775" y="1414463"/>
            <a:ext cx="3768725" cy="4554538"/>
          </a:xfrm>
          <a:solidFill>
            <a:schemeClr val="accent3"/>
          </a:solidFill>
        </p:spPr>
        <p:txBody>
          <a:bodyPr lIns="72000" tIns="72000"/>
          <a:lstStyle>
            <a:lvl1pPr marL="0" indent="0">
              <a:buFontTx/>
              <a:buNone/>
              <a:defRPr/>
            </a:lvl1pPr>
          </a:lstStyle>
          <a:p>
            <a:r>
              <a:rPr lang="en-US"/>
              <a:t>Click icon to add picture</a:t>
            </a:r>
            <a:endParaRPr lang="en-GB" dirty="0"/>
          </a:p>
        </p:txBody>
      </p:sp>
      <p:sp>
        <p:nvSpPr>
          <p:cNvPr id="17" name="Text Placeholder 15">
            <a:extLst>
              <a:ext uri="{FF2B5EF4-FFF2-40B4-BE49-F238E27FC236}">
                <a16:creationId xmlns:a16="http://schemas.microsoft.com/office/drawing/2014/main" id="{B5B583FC-04F6-470E-9AC6-FA8CB1BA5CC9}"/>
              </a:ext>
            </a:extLst>
          </p:cNvPr>
          <p:cNvSpPr>
            <a:spLocks noGrp="1"/>
          </p:cNvSpPr>
          <p:nvPr>
            <p:ph type="body" sz="quarter" idx="18"/>
          </p:nvPr>
        </p:nvSpPr>
        <p:spPr>
          <a:xfrm>
            <a:off x="1558687" y="3011726"/>
            <a:ext cx="2266879" cy="772609"/>
          </a:xfrm>
        </p:spPr>
        <p:txBody>
          <a:bodyPr anchor="ctr"/>
          <a:lstStyle>
            <a:lvl1pPr marL="0" indent="0" algn="l" defTabSz="914400" rtl="0" eaLnBrk="1" latinLnBrk="0" hangingPunct="1">
              <a:lnSpc>
                <a:spcPct val="85000"/>
              </a:lnSpc>
              <a:spcBef>
                <a:spcPct val="0"/>
              </a:spcBef>
              <a:buNone/>
              <a:defRPr lang="en-GB" sz="2000" kern="1200" spc="-70" baseline="0" dirty="0">
                <a:solidFill>
                  <a:schemeClr val="accent2"/>
                </a:solidFill>
                <a:latin typeface="ES Peak Semibold" panose="00000700000000000000" pitchFamily="50" charset="-70"/>
                <a:ea typeface="+mj-ea"/>
                <a:cs typeface="+mj-cs"/>
              </a:defRPr>
            </a:lvl1pPr>
            <a:lvl2pPr marL="144000" indent="0" algn="l" defTabSz="914400" rtl="0" eaLnBrk="1" latinLnBrk="0" hangingPunct="1">
              <a:lnSpc>
                <a:spcPct val="90000"/>
              </a:lnSpc>
              <a:spcBef>
                <a:spcPct val="0"/>
              </a:spcBef>
              <a:buNone/>
              <a:defRPr lang="en-GB" sz="3000" kern="1200" spc="-70" baseline="0" dirty="0" smtClean="0">
                <a:solidFill>
                  <a:schemeClr val="accent2"/>
                </a:solidFill>
                <a:latin typeface="+mj-lt"/>
                <a:ea typeface="+mj-ea"/>
                <a:cs typeface="+mj-cs"/>
              </a:defRPr>
            </a:lvl2pPr>
          </a:lstStyle>
          <a:p>
            <a:pPr lvl="0"/>
            <a:r>
              <a:rPr lang="en-US" dirty="0"/>
              <a:t>Click to edit Master text styles</a:t>
            </a:r>
          </a:p>
        </p:txBody>
      </p:sp>
      <p:cxnSp>
        <p:nvCxnSpPr>
          <p:cNvPr id="19" name="Straight Connector 18">
            <a:extLst>
              <a:ext uri="{FF2B5EF4-FFF2-40B4-BE49-F238E27FC236}">
                <a16:creationId xmlns:a16="http://schemas.microsoft.com/office/drawing/2014/main" id="{3944CA57-393C-4298-B44A-98143325BA61}"/>
              </a:ext>
            </a:extLst>
          </p:cNvPr>
          <p:cNvCxnSpPr/>
          <p:nvPr userDrawn="1"/>
        </p:nvCxnSpPr>
        <p:spPr>
          <a:xfrm>
            <a:off x="477835" y="2936952"/>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19">
            <a:extLst>
              <a:ext uri="{FF2B5EF4-FFF2-40B4-BE49-F238E27FC236}">
                <a16:creationId xmlns:a16="http://schemas.microsoft.com/office/drawing/2014/main" id="{5D1CE463-66E8-45C8-85E2-C3C44C4AB6B3}"/>
              </a:ext>
            </a:extLst>
          </p:cNvPr>
          <p:cNvSpPr>
            <a:spLocks noGrp="1"/>
          </p:cNvSpPr>
          <p:nvPr>
            <p:ph type="body" sz="quarter" idx="19"/>
          </p:nvPr>
        </p:nvSpPr>
        <p:spPr>
          <a:xfrm>
            <a:off x="3968318" y="3002848"/>
            <a:ext cx="3198706" cy="772609"/>
          </a:xfrm>
        </p:spPr>
        <p:txBody>
          <a:bodyPr anchor="ctr"/>
          <a:lstStyle>
            <a:lvl1pPr marL="0" indent="0">
              <a:buNone/>
              <a:defRPr sz="1600" b="0">
                <a:solidFill>
                  <a:schemeClr val="bg1"/>
                </a:solidFill>
                <a:latin typeface="ES Peak Light" panose="00000400000000000000" pitchFamily="50" charset="-70"/>
              </a:defRPr>
            </a:lvl1pPr>
            <a:lvl2pPr marL="144000" indent="0">
              <a:buFont typeface="Arial" panose="020B0604020202020204" pitchFamily="34" charset="0"/>
              <a:buNone/>
              <a:defRPr sz="1600" b="0">
                <a:solidFill>
                  <a:schemeClr val="bg1"/>
                </a:solidFill>
                <a:latin typeface="ES Peak Light" panose="00000400000000000000" pitchFamily="50" charset="-70"/>
              </a:defRPr>
            </a:lvl2pPr>
            <a:lvl3pPr>
              <a:defRPr sz="1200"/>
            </a:lvl3pPr>
            <a:lvl4pPr>
              <a:defRPr sz="1200"/>
            </a:lvl4pPr>
            <a:lvl5pPr>
              <a:defRPr sz="1200"/>
            </a:lvl5pPr>
          </a:lstStyle>
          <a:p>
            <a:pPr lvl="0"/>
            <a:r>
              <a:rPr lang="en-US" dirty="0"/>
              <a:t>Click to edit Master text styles</a:t>
            </a:r>
          </a:p>
          <a:p>
            <a:pPr lvl="1"/>
            <a:endParaRPr lang="en-GB" dirty="0"/>
          </a:p>
        </p:txBody>
      </p:sp>
      <p:sp>
        <p:nvSpPr>
          <p:cNvPr id="23" name="Text Placeholder 15">
            <a:extLst>
              <a:ext uri="{FF2B5EF4-FFF2-40B4-BE49-F238E27FC236}">
                <a16:creationId xmlns:a16="http://schemas.microsoft.com/office/drawing/2014/main" id="{EB83DF6C-251C-42BB-9CBF-CC71DD5CD4C2}"/>
              </a:ext>
            </a:extLst>
          </p:cNvPr>
          <p:cNvSpPr>
            <a:spLocks noGrp="1"/>
          </p:cNvSpPr>
          <p:nvPr>
            <p:ph type="body" sz="quarter" idx="20"/>
          </p:nvPr>
        </p:nvSpPr>
        <p:spPr>
          <a:xfrm>
            <a:off x="1558687" y="5196396"/>
            <a:ext cx="2266879" cy="772609"/>
          </a:xfrm>
        </p:spPr>
        <p:txBody>
          <a:bodyPr anchor="ctr"/>
          <a:lstStyle>
            <a:lvl1pPr marL="0" indent="0" algn="l" defTabSz="914400" rtl="0" eaLnBrk="1" latinLnBrk="0" hangingPunct="1">
              <a:lnSpc>
                <a:spcPct val="85000"/>
              </a:lnSpc>
              <a:spcBef>
                <a:spcPct val="0"/>
              </a:spcBef>
              <a:buNone/>
              <a:defRPr lang="en-GB" sz="2000" kern="1200" spc="-70" baseline="0" dirty="0">
                <a:solidFill>
                  <a:schemeClr val="accent2"/>
                </a:solidFill>
                <a:latin typeface="ES Peak Semibold" panose="00000700000000000000" pitchFamily="50" charset="-70"/>
                <a:ea typeface="+mj-ea"/>
                <a:cs typeface="+mj-cs"/>
              </a:defRPr>
            </a:lvl1pPr>
            <a:lvl2pPr marL="144000" indent="0" algn="l" defTabSz="914400" rtl="0" eaLnBrk="1" latinLnBrk="0" hangingPunct="1">
              <a:lnSpc>
                <a:spcPct val="90000"/>
              </a:lnSpc>
              <a:spcBef>
                <a:spcPct val="0"/>
              </a:spcBef>
              <a:buNone/>
              <a:defRPr lang="en-GB" sz="3000" kern="1200" spc="-70" baseline="0" dirty="0" smtClean="0">
                <a:solidFill>
                  <a:schemeClr val="accent2"/>
                </a:solidFill>
                <a:latin typeface="+mj-lt"/>
                <a:ea typeface="+mj-ea"/>
                <a:cs typeface="+mj-cs"/>
              </a:defRPr>
            </a:lvl2pPr>
          </a:lstStyle>
          <a:p>
            <a:pPr lvl="0"/>
            <a:r>
              <a:rPr lang="en-US"/>
              <a:t>Click to edit Master text styles</a:t>
            </a:r>
          </a:p>
        </p:txBody>
      </p:sp>
      <p:cxnSp>
        <p:nvCxnSpPr>
          <p:cNvPr id="24" name="Straight Connector 23">
            <a:extLst>
              <a:ext uri="{FF2B5EF4-FFF2-40B4-BE49-F238E27FC236}">
                <a16:creationId xmlns:a16="http://schemas.microsoft.com/office/drawing/2014/main" id="{9DE8096E-3310-4889-BF4C-2706DD3E0BF5}"/>
              </a:ext>
            </a:extLst>
          </p:cNvPr>
          <p:cNvCxnSpPr/>
          <p:nvPr userDrawn="1"/>
        </p:nvCxnSpPr>
        <p:spPr>
          <a:xfrm>
            <a:off x="477835" y="5121622"/>
            <a:ext cx="669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Text Placeholder 19">
            <a:extLst>
              <a:ext uri="{FF2B5EF4-FFF2-40B4-BE49-F238E27FC236}">
                <a16:creationId xmlns:a16="http://schemas.microsoft.com/office/drawing/2014/main" id="{A6A445B0-7B46-41A7-9BA4-222BD1272CED}"/>
              </a:ext>
            </a:extLst>
          </p:cNvPr>
          <p:cNvSpPr>
            <a:spLocks noGrp="1"/>
          </p:cNvSpPr>
          <p:nvPr>
            <p:ph type="body" sz="quarter" idx="21"/>
          </p:nvPr>
        </p:nvSpPr>
        <p:spPr>
          <a:xfrm>
            <a:off x="3968318" y="5196396"/>
            <a:ext cx="3198706" cy="772605"/>
          </a:xfrm>
        </p:spPr>
        <p:txBody>
          <a:bodyPr anchor="ctr"/>
          <a:lstStyle>
            <a:lvl1pPr marL="0" indent="0">
              <a:buNone/>
              <a:defRPr sz="1600" b="0">
                <a:solidFill>
                  <a:schemeClr val="bg1"/>
                </a:solidFill>
                <a:latin typeface="ES Peak Light" panose="00000400000000000000" pitchFamily="50" charset="-70"/>
              </a:defRPr>
            </a:lvl1pPr>
            <a:lvl2pPr marL="144000" indent="0">
              <a:buFont typeface="Arial" panose="020B0604020202020204" pitchFamily="34" charset="0"/>
              <a:buNone/>
              <a:defRPr sz="1600" b="0">
                <a:solidFill>
                  <a:schemeClr val="bg1"/>
                </a:solidFill>
                <a:latin typeface="ES Peak Light" panose="00000400000000000000" pitchFamily="50" charset="-70"/>
              </a:defRPr>
            </a:lvl2pPr>
            <a:lvl3pPr>
              <a:defRPr sz="1200"/>
            </a:lvl3pPr>
            <a:lvl4pPr>
              <a:defRPr sz="1200"/>
            </a:lvl4pPr>
            <a:lvl5pPr>
              <a:defRPr sz="1200"/>
            </a:lvl5pPr>
          </a:lstStyle>
          <a:p>
            <a:pPr lvl="0"/>
            <a:r>
              <a:rPr lang="en-US" dirty="0"/>
              <a:t>Click to edit Master text styles</a:t>
            </a:r>
          </a:p>
          <a:p>
            <a:pPr lvl="1"/>
            <a:endParaRPr lang="en-GB" dirty="0"/>
          </a:p>
        </p:txBody>
      </p:sp>
      <p:pic>
        <p:nvPicPr>
          <p:cNvPr id="27" name="Picture 26" descr="A black and white logo&#10;&#10;Description automatically generated with low confidence">
            <a:extLst>
              <a:ext uri="{FF2B5EF4-FFF2-40B4-BE49-F238E27FC236}">
                <a16:creationId xmlns:a16="http://schemas.microsoft.com/office/drawing/2014/main" id="{CA9996E9-3FB4-4678-825B-8F88C7A633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872" y="319088"/>
            <a:ext cx="1075018" cy="217800"/>
          </a:xfrm>
          <a:prstGeom prst="rect">
            <a:avLst/>
          </a:prstGeom>
        </p:spPr>
      </p:pic>
      <p:sp>
        <p:nvSpPr>
          <p:cNvPr id="28" name="Text Placeholder 24">
            <a:extLst>
              <a:ext uri="{FF2B5EF4-FFF2-40B4-BE49-F238E27FC236}">
                <a16:creationId xmlns:a16="http://schemas.microsoft.com/office/drawing/2014/main" id="{54AA11AD-1867-440E-A9C4-577122F64934}"/>
              </a:ext>
            </a:extLst>
          </p:cNvPr>
          <p:cNvSpPr txBox="1">
            <a:spLocks/>
          </p:cNvSpPr>
          <p:nvPr userDrawn="1"/>
        </p:nvSpPr>
        <p:spPr>
          <a:xfrm>
            <a:off x="676644" y="2121559"/>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01</a:t>
            </a:r>
          </a:p>
        </p:txBody>
      </p:sp>
      <p:sp>
        <p:nvSpPr>
          <p:cNvPr id="29" name="Text Placeholder 24">
            <a:extLst>
              <a:ext uri="{FF2B5EF4-FFF2-40B4-BE49-F238E27FC236}">
                <a16:creationId xmlns:a16="http://schemas.microsoft.com/office/drawing/2014/main" id="{483AEC9C-E94C-4DF3-8EBD-82BCE4DEFBBE}"/>
              </a:ext>
            </a:extLst>
          </p:cNvPr>
          <p:cNvSpPr txBox="1">
            <a:spLocks/>
          </p:cNvSpPr>
          <p:nvPr userDrawn="1"/>
        </p:nvSpPr>
        <p:spPr>
          <a:xfrm>
            <a:off x="676644" y="3288231"/>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a:t>
            </a:r>
            <a:r>
              <a:rPr lang="lv-LV" sz="2700" spc="-90" dirty="0">
                <a:latin typeface="Norst" panose="00000500000000000000" pitchFamily="50" charset="0"/>
              </a:rPr>
              <a:t>2</a:t>
            </a:r>
            <a:endParaRPr lang="en-GB" sz="2700" spc="-90" dirty="0">
              <a:latin typeface="Norst" panose="00000500000000000000" pitchFamily="50" charset="0"/>
            </a:endParaRPr>
          </a:p>
        </p:txBody>
      </p:sp>
      <p:sp>
        <p:nvSpPr>
          <p:cNvPr id="30" name="Text Placeholder 24">
            <a:extLst>
              <a:ext uri="{FF2B5EF4-FFF2-40B4-BE49-F238E27FC236}">
                <a16:creationId xmlns:a16="http://schemas.microsoft.com/office/drawing/2014/main" id="{8FED8ADB-DB79-41EE-B812-2D3482902D63}"/>
              </a:ext>
            </a:extLst>
          </p:cNvPr>
          <p:cNvSpPr txBox="1">
            <a:spLocks/>
          </p:cNvSpPr>
          <p:nvPr userDrawn="1"/>
        </p:nvSpPr>
        <p:spPr>
          <a:xfrm>
            <a:off x="676644" y="4417116"/>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a:t>
            </a:r>
            <a:r>
              <a:rPr lang="lv-LV" sz="2700" spc="-90" dirty="0">
                <a:latin typeface="Norst" panose="00000500000000000000" pitchFamily="50" charset="0"/>
              </a:rPr>
              <a:t>3</a:t>
            </a:r>
            <a:endParaRPr lang="en-GB" sz="2700" spc="-90" dirty="0">
              <a:latin typeface="Norst" panose="00000500000000000000" pitchFamily="50" charset="0"/>
            </a:endParaRPr>
          </a:p>
        </p:txBody>
      </p:sp>
      <p:sp>
        <p:nvSpPr>
          <p:cNvPr id="31" name="Text Placeholder 24">
            <a:extLst>
              <a:ext uri="{FF2B5EF4-FFF2-40B4-BE49-F238E27FC236}">
                <a16:creationId xmlns:a16="http://schemas.microsoft.com/office/drawing/2014/main" id="{11AC7149-656C-41B1-8E7E-59EB55267A3D}"/>
              </a:ext>
            </a:extLst>
          </p:cNvPr>
          <p:cNvSpPr txBox="1">
            <a:spLocks/>
          </p:cNvSpPr>
          <p:nvPr userDrawn="1"/>
        </p:nvSpPr>
        <p:spPr>
          <a:xfrm>
            <a:off x="676644" y="5423573"/>
            <a:ext cx="523149" cy="334073"/>
          </a:xfrm>
          <a:prstGeom prst="rect">
            <a:avLst/>
          </a:prstGeom>
        </p:spPr>
        <p:txBody>
          <a:bodyPr lIns="0" tIns="0" rIns="0" bIns="0"/>
          <a:lstStyle>
            <a:lvl1pPr marL="0" indent="0" algn="l" defTabSz="914400" rtl="0" eaLnBrk="1" latinLnBrk="0" hangingPunct="1">
              <a:lnSpc>
                <a:spcPct val="85000"/>
              </a:lnSpc>
              <a:spcBef>
                <a:spcPts val="0"/>
              </a:spcBef>
              <a:buSzPct val="90000"/>
              <a:buFontTx/>
              <a:buNone/>
              <a:defRPr sz="1700" kern="1200">
                <a:solidFill>
                  <a:schemeClr val="accent2"/>
                </a:solidFill>
                <a:latin typeface="+mj-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700" spc="-90" dirty="0">
                <a:latin typeface="Norst" panose="00000500000000000000" pitchFamily="50" charset="0"/>
              </a:rPr>
              <a:t>0</a:t>
            </a:r>
            <a:r>
              <a:rPr lang="lv-LV" sz="2700" spc="-90" dirty="0">
                <a:latin typeface="Norst" panose="00000500000000000000" pitchFamily="50" charset="0"/>
              </a:rPr>
              <a:t>4</a:t>
            </a:r>
            <a:endParaRPr lang="en-GB" sz="2700" spc="-90" dirty="0">
              <a:latin typeface="Norst" panose="00000500000000000000" pitchFamily="50" charset="0"/>
            </a:endParaRPr>
          </a:p>
        </p:txBody>
      </p:sp>
    </p:spTree>
    <p:extLst>
      <p:ext uri="{BB962C8B-B14F-4D97-AF65-F5344CB8AC3E}">
        <p14:creationId xmlns:p14="http://schemas.microsoft.com/office/powerpoint/2010/main" val="268633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7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01</a:t>
            </a:r>
            <a:endParaRPr lang="en-GB" sz="23900" dirty="0">
              <a:latin typeface="Norst" panose="00000500000000000000" pitchFamily="50" charset="0"/>
            </a:endParaRPr>
          </a:p>
        </p:txBody>
      </p:sp>
    </p:spTree>
    <p:extLst>
      <p:ext uri="{BB962C8B-B14F-4D97-AF65-F5344CB8AC3E}">
        <p14:creationId xmlns:p14="http://schemas.microsoft.com/office/powerpoint/2010/main" val="127144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02</a:t>
            </a:r>
            <a:endParaRPr lang="en-GB" sz="23900" dirty="0">
              <a:latin typeface="Norst" panose="00000500000000000000" pitchFamily="50" charset="0"/>
            </a:endParaRPr>
          </a:p>
        </p:txBody>
      </p:sp>
    </p:spTree>
    <p:extLst>
      <p:ext uri="{BB962C8B-B14F-4D97-AF65-F5344CB8AC3E}">
        <p14:creationId xmlns:p14="http://schemas.microsoft.com/office/powerpoint/2010/main" val="126146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03</a:t>
            </a:r>
            <a:endParaRPr lang="en-GB" sz="23900" dirty="0">
              <a:latin typeface="Norst" panose="00000500000000000000" pitchFamily="50" charset="0"/>
            </a:endParaRPr>
          </a:p>
        </p:txBody>
      </p:sp>
    </p:spTree>
    <p:extLst>
      <p:ext uri="{BB962C8B-B14F-4D97-AF65-F5344CB8AC3E}">
        <p14:creationId xmlns:p14="http://schemas.microsoft.com/office/powerpoint/2010/main" val="2397894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3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04</a:t>
            </a:r>
            <a:endParaRPr lang="en-GB" sz="23900" dirty="0">
              <a:latin typeface="Norst" panose="00000500000000000000" pitchFamily="50" charset="0"/>
            </a:endParaRPr>
          </a:p>
        </p:txBody>
      </p:sp>
    </p:spTree>
    <p:extLst>
      <p:ext uri="{BB962C8B-B14F-4D97-AF65-F5344CB8AC3E}">
        <p14:creationId xmlns:p14="http://schemas.microsoft.com/office/powerpoint/2010/main" val="2773022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05</a:t>
            </a:r>
            <a:endParaRPr lang="en-GB" sz="23900" dirty="0">
              <a:latin typeface="Norst" panose="00000500000000000000" pitchFamily="50" charset="0"/>
            </a:endParaRPr>
          </a:p>
        </p:txBody>
      </p:sp>
    </p:spTree>
    <p:extLst>
      <p:ext uri="{BB962C8B-B14F-4D97-AF65-F5344CB8AC3E}">
        <p14:creationId xmlns:p14="http://schemas.microsoft.com/office/powerpoint/2010/main" val="1899677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5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06</a:t>
            </a:r>
            <a:endParaRPr lang="en-GB" sz="23900" dirty="0">
              <a:latin typeface="Norst" panose="00000500000000000000" pitchFamily="50" charset="0"/>
            </a:endParaRPr>
          </a:p>
        </p:txBody>
      </p:sp>
    </p:spTree>
    <p:extLst>
      <p:ext uri="{BB962C8B-B14F-4D97-AF65-F5344CB8AC3E}">
        <p14:creationId xmlns:p14="http://schemas.microsoft.com/office/powerpoint/2010/main" val="3976046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2B8C3-AB66-4396-9216-8340CD2AFD5A}"/>
              </a:ext>
            </a:extLst>
          </p:cNvPr>
          <p:cNvSpPr>
            <a:spLocks noGrp="1"/>
          </p:cNvSpPr>
          <p:nvPr>
            <p:ph type="ctrTitle"/>
          </p:nvPr>
        </p:nvSpPr>
        <p:spPr>
          <a:xfrm>
            <a:off x="6157912" y="1907539"/>
            <a:ext cx="5723999" cy="727076"/>
          </a:xfrm>
        </p:spPr>
        <p:txBody>
          <a:bodyPr anchor="t" anchorCtr="0"/>
          <a:lstStyle>
            <a:lvl1pPr algn="l">
              <a:defRPr sz="4500">
                <a:latin typeface="ES Peak Light" panose="00000400000000000000" pitchFamily="50" charset="-70"/>
              </a:defRPr>
            </a:lvl1pPr>
          </a:lstStyle>
          <a:p>
            <a:r>
              <a:rPr lang="en-US" dirty="0"/>
              <a:t>Click to edit Master title style</a:t>
            </a:r>
            <a:endParaRPr lang="en-GB" dirty="0"/>
          </a:p>
        </p:txBody>
      </p:sp>
      <p:sp>
        <p:nvSpPr>
          <p:cNvPr id="5" name="Footer Placeholder 4">
            <a:extLst>
              <a:ext uri="{FF2B5EF4-FFF2-40B4-BE49-F238E27FC236}">
                <a16:creationId xmlns:a16="http://schemas.microsoft.com/office/drawing/2014/main" id="{757B24EF-8FB5-4495-ABD1-20D36760FFC2}"/>
              </a:ext>
            </a:extLst>
          </p:cNvPr>
          <p:cNvSpPr>
            <a:spLocks noGrp="1"/>
          </p:cNvSpPr>
          <p:nvPr>
            <p:ph type="ftr" sz="quarter" idx="11"/>
          </p:nvPr>
        </p:nvSpPr>
        <p:spPr>
          <a:xfrm>
            <a:off x="0" y="7231890"/>
            <a:ext cx="4114800" cy="130250"/>
          </a:xfrm>
        </p:spPr>
        <p:txBody>
          <a:bodyPr/>
          <a:lstStyle/>
          <a:p>
            <a:r>
              <a:rPr lang="en-GB"/>
              <a:t>.</a:t>
            </a:r>
            <a:endParaRPr lang="en-GB" dirty="0"/>
          </a:p>
        </p:txBody>
      </p:sp>
      <p:sp>
        <p:nvSpPr>
          <p:cNvPr id="6" name="Slide Number Placeholder 5">
            <a:extLst>
              <a:ext uri="{FF2B5EF4-FFF2-40B4-BE49-F238E27FC236}">
                <a16:creationId xmlns:a16="http://schemas.microsoft.com/office/drawing/2014/main" id="{6BC4E87B-6C8B-4BF3-A248-AF1A3FEB4E77}"/>
              </a:ext>
            </a:extLst>
          </p:cNvPr>
          <p:cNvSpPr>
            <a:spLocks noGrp="1"/>
          </p:cNvSpPr>
          <p:nvPr>
            <p:ph type="sldNum" sz="quarter" idx="12"/>
          </p:nvPr>
        </p:nvSpPr>
        <p:spPr>
          <a:xfrm>
            <a:off x="11026775" y="7231889"/>
            <a:ext cx="847725" cy="186526"/>
          </a:xfrm>
        </p:spPr>
        <p:txBody>
          <a:bodyPr/>
          <a:lstStyle>
            <a:lvl1pPr>
              <a:defRPr>
                <a:noFill/>
              </a:defRPr>
            </a:lvl1pPr>
          </a:lstStyle>
          <a:p>
            <a:fld id="{20F5467F-CA83-4951-87CD-A29B72857444}" type="slidenum">
              <a:rPr lang="en-GB" smtClean="0"/>
              <a:pPr/>
              <a:t>‹#›</a:t>
            </a:fld>
            <a:endParaRPr lang="en-GB" dirty="0"/>
          </a:p>
        </p:txBody>
      </p:sp>
      <p:pic>
        <p:nvPicPr>
          <p:cNvPr id="9" name="Graphic 8">
            <a:extLst>
              <a:ext uri="{FF2B5EF4-FFF2-40B4-BE49-F238E27FC236}">
                <a16:creationId xmlns:a16="http://schemas.microsoft.com/office/drawing/2014/main" id="{F9D4110E-4987-4698-07EB-B1BACF36F4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15121" y="310833"/>
            <a:ext cx="1115995" cy="226919"/>
          </a:xfrm>
          <a:prstGeom prst="rect">
            <a:avLst/>
          </a:prstGeom>
        </p:spPr>
      </p:pic>
      <p:cxnSp>
        <p:nvCxnSpPr>
          <p:cNvPr id="20" name="Straight Connector 19">
            <a:extLst>
              <a:ext uri="{FF2B5EF4-FFF2-40B4-BE49-F238E27FC236}">
                <a16:creationId xmlns:a16="http://schemas.microsoft.com/office/drawing/2014/main" id="{68D5C1F5-78D0-AF4E-D39A-5A8B7650BCB7}"/>
              </a:ext>
            </a:extLst>
          </p:cNvPr>
          <p:cNvCxnSpPr/>
          <p:nvPr userDrawn="1"/>
        </p:nvCxnSpPr>
        <p:spPr>
          <a:xfrm>
            <a:off x="6157913" y="1876402"/>
            <a:ext cx="5724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9CBB3B0E-0710-4707-AEE8-936C3B9BC953}"/>
              </a:ext>
            </a:extLst>
          </p:cNvPr>
          <p:cNvSpPr txBox="1">
            <a:spLocks/>
          </p:cNvSpPr>
          <p:nvPr userDrawn="1"/>
        </p:nvSpPr>
        <p:spPr>
          <a:xfrm>
            <a:off x="6096000" y="3846981"/>
            <a:ext cx="4743450" cy="363536"/>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500" kern="1200" spc="-70" baseline="0">
                <a:solidFill>
                  <a:schemeClr val="accent2"/>
                </a:solidFill>
                <a:latin typeface="+mj-lt"/>
                <a:ea typeface="+mj-ea"/>
                <a:cs typeface="+mj-cs"/>
              </a:defRPr>
            </a:lvl1pPr>
          </a:lstStyle>
          <a:p>
            <a:r>
              <a:rPr lang="lv-LV" sz="23900" dirty="0">
                <a:latin typeface="Norst" panose="00000500000000000000" pitchFamily="50" charset="0"/>
              </a:rPr>
              <a:t>07</a:t>
            </a:r>
            <a:endParaRPr lang="en-GB" sz="23900" dirty="0">
              <a:latin typeface="Norst" panose="00000500000000000000" pitchFamily="50" charset="0"/>
            </a:endParaRPr>
          </a:p>
        </p:txBody>
      </p:sp>
    </p:spTree>
    <p:extLst>
      <p:ext uri="{BB962C8B-B14F-4D97-AF65-F5344CB8AC3E}">
        <p14:creationId xmlns:p14="http://schemas.microsoft.com/office/powerpoint/2010/main" val="3730070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25EE51-B9E4-4CE9-B81B-C3EBAEFD2632}"/>
              </a:ext>
            </a:extLst>
          </p:cNvPr>
          <p:cNvSpPr>
            <a:spLocks noGrp="1"/>
          </p:cNvSpPr>
          <p:nvPr>
            <p:ph type="title"/>
          </p:nvPr>
        </p:nvSpPr>
        <p:spPr>
          <a:xfrm>
            <a:off x="315913" y="1138213"/>
            <a:ext cx="11558587" cy="900137"/>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D5590DA-E662-4AC9-9802-1C01A2B6B14A}"/>
              </a:ext>
            </a:extLst>
          </p:cNvPr>
          <p:cNvSpPr>
            <a:spLocks noGrp="1"/>
          </p:cNvSpPr>
          <p:nvPr>
            <p:ph type="body" idx="1"/>
          </p:nvPr>
        </p:nvSpPr>
        <p:spPr>
          <a:xfrm>
            <a:off x="315913" y="2096384"/>
            <a:ext cx="11558587" cy="444411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1F81CD04-F2C3-45A6-B114-6A8F1C9A36C3}"/>
              </a:ext>
            </a:extLst>
          </p:cNvPr>
          <p:cNvSpPr>
            <a:spLocks noGrp="1"/>
          </p:cNvSpPr>
          <p:nvPr>
            <p:ph type="ftr" sz="quarter" idx="3"/>
          </p:nvPr>
        </p:nvSpPr>
        <p:spPr>
          <a:xfrm>
            <a:off x="0" y="6994451"/>
            <a:ext cx="4114800" cy="130250"/>
          </a:xfrm>
          <a:prstGeom prst="rect">
            <a:avLst/>
          </a:prstGeom>
        </p:spPr>
        <p:txBody>
          <a:bodyPr vert="horz" lIns="0" tIns="0" rIns="0" bIns="0" rtlCol="0" anchor="b">
            <a:noAutofit/>
          </a:bodyPr>
          <a:lstStyle>
            <a:lvl1pPr algn="l">
              <a:defRPr sz="1000">
                <a:noFill/>
              </a:defRPr>
            </a:lvl1pPr>
          </a:lstStyle>
          <a:p>
            <a:r>
              <a:rPr lang="en-GB"/>
              <a:t>.</a:t>
            </a:r>
            <a:endParaRPr lang="en-GB" dirty="0"/>
          </a:p>
        </p:txBody>
      </p:sp>
      <p:sp>
        <p:nvSpPr>
          <p:cNvPr id="6" name="Slide Number Placeholder 5">
            <a:extLst>
              <a:ext uri="{FF2B5EF4-FFF2-40B4-BE49-F238E27FC236}">
                <a16:creationId xmlns:a16="http://schemas.microsoft.com/office/drawing/2014/main" id="{F3462ED6-F99D-471D-B591-4BDE93277836}"/>
              </a:ext>
            </a:extLst>
          </p:cNvPr>
          <p:cNvSpPr>
            <a:spLocks noGrp="1"/>
          </p:cNvSpPr>
          <p:nvPr>
            <p:ph type="sldNum" sz="quarter" idx="4"/>
          </p:nvPr>
        </p:nvSpPr>
        <p:spPr>
          <a:xfrm>
            <a:off x="11026774" y="382580"/>
            <a:ext cx="847725" cy="186526"/>
          </a:xfrm>
          <a:prstGeom prst="rect">
            <a:avLst/>
          </a:prstGeom>
        </p:spPr>
        <p:txBody>
          <a:bodyPr vert="horz" lIns="0" tIns="0" rIns="0" bIns="0" rtlCol="0" anchor="b">
            <a:noAutofit/>
          </a:bodyPr>
          <a:lstStyle>
            <a:lvl1pPr algn="r">
              <a:defRPr sz="1000">
                <a:solidFill>
                  <a:schemeClr val="accent1"/>
                </a:solidFill>
              </a:defRPr>
            </a:lvl1pPr>
          </a:lstStyle>
          <a:p>
            <a:fld id="{20F5467F-CA83-4951-87CD-A29B72857444}" type="slidenum">
              <a:rPr lang="en-GB" smtClean="0"/>
              <a:pPr/>
              <a:t>‹#›</a:t>
            </a:fld>
            <a:endParaRPr lang="en-GB" dirty="0"/>
          </a:p>
        </p:txBody>
      </p:sp>
      <p:cxnSp>
        <p:nvCxnSpPr>
          <p:cNvPr id="11" name="Straight Connector 10">
            <a:extLst>
              <a:ext uri="{FF2B5EF4-FFF2-40B4-BE49-F238E27FC236}">
                <a16:creationId xmlns:a16="http://schemas.microsoft.com/office/drawing/2014/main" id="{A9A277AC-3C51-F8B4-02D5-367968A363C2}"/>
              </a:ext>
            </a:extLst>
          </p:cNvPr>
          <p:cNvCxnSpPr/>
          <p:nvPr userDrawn="1"/>
        </p:nvCxnSpPr>
        <p:spPr>
          <a:xfrm>
            <a:off x="316449" y="765152"/>
            <a:ext cx="11556000"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7" name="Graphic 16">
            <a:extLst>
              <a:ext uri="{FF2B5EF4-FFF2-40B4-BE49-F238E27FC236}">
                <a16:creationId xmlns:a16="http://schemas.microsoft.com/office/drawing/2014/main" id="{FD97DA05-083F-7D35-8BA0-D0B4EBAE2445}"/>
              </a:ext>
            </a:extLst>
          </p:cNvPr>
          <p:cNvPicPr>
            <a:picLocks noChangeAspect="1"/>
          </p:cNvPicPr>
          <p:nvPr userDrawn="1"/>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315119" y="310833"/>
            <a:ext cx="1116000" cy="226919"/>
          </a:xfrm>
          <a:prstGeom prst="rect">
            <a:avLst/>
          </a:prstGeom>
        </p:spPr>
      </p:pic>
    </p:spTree>
    <p:extLst>
      <p:ext uri="{BB962C8B-B14F-4D97-AF65-F5344CB8AC3E}">
        <p14:creationId xmlns:p14="http://schemas.microsoft.com/office/powerpoint/2010/main" val="1522313207"/>
      </p:ext>
    </p:extLst>
  </p:cSld>
  <p:clrMap bg1="lt1" tx1="dk1" bg2="lt2" tx2="dk2" accent1="accent1" accent2="accent2" accent3="accent3" accent4="accent4" accent5="accent5" accent6="accent6" hlink="hlink" folHlink="folHlink"/>
  <p:sldLayoutIdLst>
    <p:sldLayoutId id="2147483650" r:id="rId1"/>
    <p:sldLayoutId id="2147483664" r:id="rId2"/>
    <p:sldLayoutId id="2147483671" r:id="rId3"/>
    <p:sldLayoutId id="2147483665" r:id="rId4"/>
    <p:sldLayoutId id="2147483666" r:id="rId5"/>
    <p:sldLayoutId id="2147483667" r:id="rId6"/>
    <p:sldLayoutId id="2147483668" r:id="rId7"/>
    <p:sldLayoutId id="2147483669" r:id="rId8"/>
    <p:sldLayoutId id="2147483670" r:id="rId9"/>
    <p:sldLayoutId id="2147483651" r:id="rId10"/>
    <p:sldLayoutId id="2147483652" r:id="rId11"/>
    <p:sldLayoutId id="2147483653" r:id="rId12"/>
    <p:sldLayoutId id="2147483654" r:id="rId13"/>
    <p:sldLayoutId id="2147483655" r:id="rId14"/>
    <p:sldLayoutId id="2147483656" r:id="rId15"/>
    <p:sldLayoutId id="2147483657" r:id="rId16"/>
    <p:sldLayoutId id="2147483658" r:id="rId17"/>
    <p:sldLayoutId id="2147483659" r:id="rId18"/>
    <p:sldLayoutId id="2147483660" r:id="rId19"/>
    <p:sldLayoutId id="2147483661" r:id="rId20"/>
    <p:sldLayoutId id="2147483663" r:id="rId21"/>
    <p:sldLayoutId id="2147483672" r:id="rId22"/>
  </p:sldLayoutIdLst>
  <p:hf hdr="0"/>
  <p:txStyles>
    <p:titleStyle>
      <a:lvl1pPr algn="l" defTabSz="914400" rtl="0" eaLnBrk="1" latinLnBrk="0" hangingPunct="1">
        <a:lnSpc>
          <a:spcPct val="90000"/>
        </a:lnSpc>
        <a:spcBef>
          <a:spcPct val="0"/>
        </a:spcBef>
        <a:buNone/>
        <a:defRPr sz="3000" kern="1200" spc="-70" baseline="0">
          <a:solidFill>
            <a:schemeClr val="accent2"/>
          </a:solidFill>
          <a:latin typeface="+mj-lt"/>
          <a:ea typeface="+mj-ea"/>
          <a:cs typeface="+mj-cs"/>
        </a:defRPr>
      </a:lvl1pPr>
    </p:titleStyle>
    <p:bodyStyle>
      <a:lvl1pPr marL="144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1pPr>
      <a:lvl2pPr marL="288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2pPr>
      <a:lvl3pPr marL="432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3pPr>
      <a:lvl4pPr marL="576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4pPr>
      <a:lvl5pPr marL="720000" indent="-144000" algn="l" defTabSz="914400" rtl="0" eaLnBrk="1" latinLnBrk="0" hangingPunct="1">
        <a:lnSpc>
          <a:spcPct val="110000"/>
        </a:lnSpc>
        <a:spcBef>
          <a:spcPts val="500"/>
        </a:spcBef>
        <a:buSzPct val="90000"/>
        <a:buFont typeface="Arial" panose="020B0604020202020204" pitchFamily="34" charset="0"/>
        <a:buChar char="•"/>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9" userDrawn="1">
          <p15:clr>
            <a:srgbClr val="000080"/>
          </p15:clr>
        </p15:guide>
        <p15:guide id="2" pos="733" userDrawn="1">
          <p15:clr>
            <a:srgbClr val="000080"/>
          </p15:clr>
        </p15:guide>
        <p15:guide id="3" pos="812" userDrawn="1">
          <p15:clr>
            <a:srgbClr val="000080"/>
          </p15:clr>
        </p15:guide>
        <p15:guide id="4" pos="1346" userDrawn="1">
          <p15:clr>
            <a:srgbClr val="000080"/>
          </p15:clr>
        </p15:guide>
        <p15:guide id="5" pos="1426" userDrawn="1">
          <p15:clr>
            <a:srgbClr val="000080"/>
          </p15:clr>
        </p15:guide>
        <p15:guide id="6" pos="1960" userDrawn="1">
          <p15:clr>
            <a:srgbClr val="000080"/>
          </p15:clr>
        </p15:guide>
        <p15:guide id="7" pos="2039" userDrawn="1">
          <p15:clr>
            <a:srgbClr val="000080"/>
          </p15:clr>
        </p15:guide>
        <p15:guide id="8" pos="2573" userDrawn="1">
          <p15:clr>
            <a:srgbClr val="000080"/>
          </p15:clr>
        </p15:guide>
        <p15:guide id="9" pos="2652" userDrawn="1">
          <p15:clr>
            <a:srgbClr val="000080"/>
          </p15:clr>
        </p15:guide>
        <p15:guide id="10" pos="3186" userDrawn="1">
          <p15:clr>
            <a:srgbClr val="000080"/>
          </p15:clr>
        </p15:guide>
        <p15:guide id="11" pos="3266" userDrawn="1">
          <p15:clr>
            <a:srgbClr val="000080"/>
          </p15:clr>
        </p15:guide>
        <p15:guide id="12" pos="3800" userDrawn="1">
          <p15:clr>
            <a:srgbClr val="000080"/>
          </p15:clr>
        </p15:guide>
        <p15:guide id="13" pos="3879" userDrawn="1">
          <p15:clr>
            <a:srgbClr val="000080"/>
          </p15:clr>
        </p15:guide>
        <p15:guide id="14" pos="4413" userDrawn="1">
          <p15:clr>
            <a:srgbClr val="000080"/>
          </p15:clr>
        </p15:guide>
        <p15:guide id="15" pos="4493" userDrawn="1">
          <p15:clr>
            <a:srgbClr val="000080"/>
          </p15:clr>
        </p15:guide>
        <p15:guide id="16" pos="5027" userDrawn="1">
          <p15:clr>
            <a:srgbClr val="000080"/>
          </p15:clr>
        </p15:guide>
        <p15:guide id="17" pos="5106" userDrawn="1">
          <p15:clr>
            <a:srgbClr val="000080"/>
          </p15:clr>
        </p15:guide>
        <p15:guide id="18" pos="5640" userDrawn="1">
          <p15:clr>
            <a:srgbClr val="000080"/>
          </p15:clr>
        </p15:guide>
        <p15:guide id="19" pos="5719" userDrawn="1">
          <p15:clr>
            <a:srgbClr val="000080"/>
          </p15:clr>
        </p15:guide>
        <p15:guide id="20" pos="6253" userDrawn="1">
          <p15:clr>
            <a:srgbClr val="000080"/>
          </p15:clr>
        </p15:guide>
        <p15:guide id="21" pos="6333" userDrawn="1">
          <p15:clr>
            <a:srgbClr val="000080"/>
          </p15:clr>
        </p15:guide>
        <p15:guide id="22" pos="6867" userDrawn="1">
          <p15:clr>
            <a:srgbClr val="000080"/>
          </p15:clr>
        </p15:guide>
        <p15:guide id="23" pos="6946" userDrawn="1">
          <p15:clr>
            <a:srgbClr val="000080"/>
          </p15:clr>
        </p15:guide>
        <p15:guide id="24" pos="7480" userDrawn="1">
          <p15:clr>
            <a:srgbClr val="000080"/>
          </p15:clr>
        </p15:guide>
        <p15:guide id="25" orient="horz" pos="768" userDrawn="1">
          <p15:clr>
            <a:srgbClr val="000080"/>
          </p15:clr>
        </p15:guide>
        <p15:guide id="26" orient="horz" pos="1547" userDrawn="1">
          <p15:clr>
            <a:srgbClr val="000080"/>
          </p15:clr>
        </p15:guide>
        <p15:guide id="27" orient="horz" pos="1626" userDrawn="1">
          <p15:clr>
            <a:srgbClr val="000080"/>
          </p15:clr>
        </p15:guide>
        <p15:guide id="28" orient="horz" pos="2404" userDrawn="1">
          <p15:clr>
            <a:srgbClr val="000080"/>
          </p15:clr>
        </p15:guide>
        <p15:guide id="29" orient="horz" pos="2484" userDrawn="1">
          <p15:clr>
            <a:srgbClr val="000080"/>
          </p15:clr>
        </p15:guide>
        <p15:guide id="30" orient="horz" pos="3262" userDrawn="1">
          <p15:clr>
            <a:srgbClr val="000080"/>
          </p15:clr>
        </p15:guide>
        <p15:guide id="31" orient="horz" pos="3342" userDrawn="1">
          <p15:clr>
            <a:srgbClr val="000080"/>
          </p15:clr>
        </p15:guide>
        <p15:guide id="32" orient="horz" pos="4120" userDrawn="1">
          <p15:clr>
            <a:srgbClr val="00008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B25416D-0110-4BD6-9AFC-F9D7B5A69AF0}"/>
              </a:ext>
            </a:extLst>
          </p:cNvPr>
          <p:cNvSpPr>
            <a:spLocks noGrp="1"/>
          </p:cNvSpPr>
          <p:nvPr>
            <p:ph type="ctrTitle"/>
          </p:nvPr>
        </p:nvSpPr>
        <p:spPr>
          <a:xfrm>
            <a:off x="3274339" y="2080391"/>
            <a:ext cx="7760605" cy="643348"/>
          </a:xfrm>
        </p:spPr>
        <p:txBody>
          <a:bodyPr/>
          <a:lstStyle/>
          <a:p>
            <a:r>
              <a:rPr lang="lv-LV" dirty="0"/>
              <a:t>Sabiedriskā aptauja par vēja enerģijas attīstību Latvijā</a:t>
            </a:r>
          </a:p>
        </p:txBody>
      </p:sp>
    </p:spTree>
    <p:extLst>
      <p:ext uri="{BB962C8B-B14F-4D97-AF65-F5344CB8AC3E}">
        <p14:creationId xmlns:p14="http://schemas.microsoft.com/office/powerpoint/2010/main" val="2665549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15678-47EB-9AD9-7B04-101FE2E9B8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466AA-B6E4-55C4-A209-EC907853CD92}"/>
              </a:ext>
            </a:extLst>
          </p:cNvPr>
          <p:cNvSpPr>
            <a:spLocks noGrp="1"/>
          </p:cNvSpPr>
          <p:nvPr>
            <p:ph type="title"/>
          </p:nvPr>
        </p:nvSpPr>
        <p:spPr>
          <a:xfrm>
            <a:off x="323871" y="1082931"/>
            <a:ext cx="11537113" cy="507425"/>
          </a:xfrm>
        </p:spPr>
        <p:txBody>
          <a:bodyPr/>
          <a:lstStyle/>
          <a:p>
            <a:r>
              <a:rPr lang="lv-LV" dirty="0"/>
              <a:t>Ņemot vērā visu, ko Jūs par to zināt, cik, Jūsuprāt, šādas vietas ir piemērotas jaunu vēja enerģijas ieguves parku izveidei Latvijā</a:t>
            </a:r>
            <a:r>
              <a:rPr lang="en-GB" dirty="0"/>
              <a:t>? </a:t>
            </a:r>
            <a:br>
              <a:rPr lang="en-GB" dirty="0"/>
            </a:br>
            <a:endParaRPr lang="lv-LV" dirty="0"/>
          </a:p>
        </p:txBody>
      </p:sp>
      <p:sp>
        <p:nvSpPr>
          <p:cNvPr id="3" name="Slide Number Placeholder 2">
            <a:extLst>
              <a:ext uri="{FF2B5EF4-FFF2-40B4-BE49-F238E27FC236}">
                <a16:creationId xmlns:a16="http://schemas.microsoft.com/office/drawing/2014/main" id="{2CBF7B3A-7390-153C-ADC6-035B04659354}"/>
              </a:ext>
            </a:extLst>
          </p:cNvPr>
          <p:cNvSpPr>
            <a:spLocks noGrp="1"/>
          </p:cNvSpPr>
          <p:nvPr>
            <p:ph type="sldNum" sz="quarter" idx="12"/>
          </p:nvPr>
        </p:nvSpPr>
        <p:spPr/>
        <p:txBody>
          <a:bodyPr/>
          <a:lstStyle/>
          <a:p>
            <a:fld id="{19CB8563-5779-4086-95EC-95FA40C371CD}" type="slidenum">
              <a:rPr lang="en-GB" noProof="0" smtClean="0"/>
              <a:t>10</a:t>
            </a:fld>
            <a:endParaRPr lang="en-GB" noProof="0"/>
          </a:p>
        </p:txBody>
      </p:sp>
      <p:sp>
        <p:nvSpPr>
          <p:cNvPr id="12" name="Text Placeholder 11">
            <a:extLst>
              <a:ext uri="{FF2B5EF4-FFF2-40B4-BE49-F238E27FC236}">
                <a16:creationId xmlns:a16="http://schemas.microsoft.com/office/drawing/2014/main" id="{EB60B5C1-74F6-F630-8F3E-018BA225181B}"/>
              </a:ext>
            </a:extLst>
          </p:cNvPr>
          <p:cNvSpPr>
            <a:spLocks noGrp="1"/>
          </p:cNvSpPr>
          <p:nvPr>
            <p:ph type="body" sz="quarter" idx="16"/>
          </p:nvPr>
        </p:nvSpPr>
        <p:spPr/>
        <p:txBody>
          <a:bodyPr/>
          <a:lstStyle/>
          <a:p>
            <a:r>
              <a:rPr lang="lv-LV" dirty="0"/>
              <a:t>Bāze: visi respondenti</a:t>
            </a:r>
          </a:p>
        </p:txBody>
      </p:sp>
      <p:graphicFrame>
        <p:nvGraphicFramePr>
          <p:cNvPr id="4" name="Chart 3">
            <a:extLst>
              <a:ext uri="{FF2B5EF4-FFF2-40B4-BE49-F238E27FC236}">
                <a16:creationId xmlns:a16="http://schemas.microsoft.com/office/drawing/2014/main" id="{190B2EFF-F892-12AA-EACD-D01C80C62DE4}"/>
              </a:ext>
            </a:extLst>
          </p:cNvPr>
          <p:cNvGraphicFramePr/>
          <p:nvPr>
            <p:extLst>
              <p:ext uri="{D42A27DB-BD31-4B8C-83A1-F6EECF244321}">
                <p14:modId xmlns:p14="http://schemas.microsoft.com/office/powerpoint/2010/main" val="1911432289"/>
              </p:ext>
            </p:extLst>
          </p:nvPr>
        </p:nvGraphicFramePr>
        <p:xfrm>
          <a:off x="473529" y="1787979"/>
          <a:ext cx="10277350" cy="46623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a:extLst>
              <a:ext uri="{FF2B5EF4-FFF2-40B4-BE49-F238E27FC236}">
                <a16:creationId xmlns:a16="http://schemas.microsoft.com/office/drawing/2014/main" id="{1AAA5EA4-3B2B-9872-E143-1CBDEECDB8B0}"/>
              </a:ext>
            </a:extLst>
          </p:cNvPr>
          <p:cNvGraphicFramePr>
            <a:graphicFrameLocks noGrp="1"/>
          </p:cNvGraphicFramePr>
          <p:nvPr>
            <p:extLst>
              <p:ext uri="{D42A27DB-BD31-4B8C-83A1-F6EECF244321}">
                <p14:modId xmlns:p14="http://schemas.microsoft.com/office/powerpoint/2010/main" val="3751077907"/>
              </p:ext>
            </p:extLst>
          </p:nvPr>
        </p:nvGraphicFramePr>
        <p:xfrm>
          <a:off x="11108871" y="2394403"/>
          <a:ext cx="847724" cy="3761468"/>
        </p:xfrm>
        <a:graphic>
          <a:graphicData uri="http://schemas.openxmlformats.org/drawingml/2006/table">
            <a:tbl>
              <a:tblPr>
                <a:tableStyleId>{21E4AEA4-8DFA-4A89-87EB-49C32662AFE0}</a:tableStyleId>
              </a:tblPr>
              <a:tblGrid>
                <a:gridCol w="847724">
                  <a:extLst>
                    <a:ext uri="{9D8B030D-6E8A-4147-A177-3AD203B41FA5}">
                      <a16:colId xmlns:a16="http://schemas.microsoft.com/office/drawing/2014/main" val="2150448861"/>
                    </a:ext>
                  </a:extLst>
                </a:gridCol>
              </a:tblGrid>
              <a:tr h="940367">
                <a:tc>
                  <a:txBody>
                    <a:bodyPr/>
                    <a:lstStyle/>
                    <a:p>
                      <a:pPr algn="ctr" fontAlgn="b"/>
                      <a:r>
                        <a:rPr lang="lv-LV" sz="1100" b="1" u="none" strike="noStrike">
                          <a:effectLst/>
                        </a:rPr>
                        <a:t>70%</a:t>
                      </a:r>
                      <a:endParaRPr lang="lv-LV" sz="1100" b="1"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272949367"/>
                  </a:ext>
                </a:extLst>
              </a:tr>
              <a:tr h="940367">
                <a:tc>
                  <a:txBody>
                    <a:bodyPr/>
                    <a:lstStyle/>
                    <a:p>
                      <a:pPr algn="ctr" fontAlgn="b"/>
                      <a:r>
                        <a:rPr lang="lv-LV" sz="1100" b="1" u="none" strike="noStrike">
                          <a:effectLst/>
                        </a:rPr>
                        <a:t>43%</a:t>
                      </a:r>
                      <a:endParaRPr lang="lv-LV" sz="1100" b="1"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788492740"/>
                  </a:ext>
                </a:extLst>
              </a:tr>
              <a:tr h="940367">
                <a:tc>
                  <a:txBody>
                    <a:bodyPr/>
                    <a:lstStyle/>
                    <a:p>
                      <a:pPr algn="ctr" fontAlgn="b"/>
                      <a:r>
                        <a:rPr lang="lv-LV" sz="1100" b="1" u="none" strike="noStrike">
                          <a:effectLst/>
                        </a:rPr>
                        <a:t>24%</a:t>
                      </a:r>
                      <a:endParaRPr lang="lv-LV" sz="1100" b="1" i="0" u="none" strike="noStrike">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782709661"/>
                  </a:ext>
                </a:extLst>
              </a:tr>
              <a:tr h="940367">
                <a:tc>
                  <a:txBody>
                    <a:bodyPr/>
                    <a:lstStyle/>
                    <a:p>
                      <a:pPr algn="ctr" fontAlgn="b"/>
                      <a:r>
                        <a:rPr lang="lv-LV" sz="1100" b="1" u="none" strike="noStrike" dirty="0">
                          <a:effectLst/>
                        </a:rPr>
                        <a:t>10%</a:t>
                      </a:r>
                      <a:endParaRPr lang="lv-LV" sz="1100" b="1" i="0" u="none" strike="noStrike" dirty="0">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1936653740"/>
                  </a:ext>
                </a:extLst>
              </a:tr>
            </a:tbl>
          </a:graphicData>
        </a:graphic>
      </p:graphicFrame>
      <p:sp>
        <p:nvSpPr>
          <p:cNvPr id="6" name="TextBox 5">
            <a:extLst>
              <a:ext uri="{FF2B5EF4-FFF2-40B4-BE49-F238E27FC236}">
                <a16:creationId xmlns:a16="http://schemas.microsoft.com/office/drawing/2014/main" id="{84430A6C-CB00-FD8A-1CA6-3835C2558F32}"/>
              </a:ext>
            </a:extLst>
          </p:cNvPr>
          <p:cNvSpPr txBox="1"/>
          <p:nvPr/>
        </p:nvSpPr>
        <p:spPr>
          <a:xfrm>
            <a:off x="10965540" y="1669214"/>
            <a:ext cx="1134385" cy="646331"/>
          </a:xfrm>
          <a:prstGeom prst="rect">
            <a:avLst/>
          </a:prstGeom>
          <a:noFill/>
        </p:spPr>
        <p:txBody>
          <a:bodyPr wrap="square" rtlCol="0">
            <a:spAutoFit/>
          </a:bodyPr>
          <a:lstStyle/>
          <a:p>
            <a:pPr algn="ctr"/>
            <a:r>
              <a:rPr lang="lv-LV" sz="900" dirty="0"/>
              <a:t>Summēts «Pilnībā piemērots»&amp; «Drīzāk piemērots»</a:t>
            </a:r>
          </a:p>
        </p:txBody>
      </p:sp>
    </p:spTree>
    <p:extLst>
      <p:ext uri="{BB962C8B-B14F-4D97-AF65-F5344CB8AC3E}">
        <p14:creationId xmlns:p14="http://schemas.microsoft.com/office/powerpoint/2010/main" val="2819353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16A8D-BFB2-776F-0E45-881B170D08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8D2885-64AA-86A4-81F1-8AD1D87F2927}"/>
              </a:ext>
            </a:extLst>
          </p:cNvPr>
          <p:cNvSpPr>
            <a:spLocks noGrp="1"/>
          </p:cNvSpPr>
          <p:nvPr>
            <p:ph type="title"/>
          </p:nvPr>
        </p:nvSpPr>
        <p:spPr>
          <a:xfrm>
            <a:off x="323871" y="971387"/>
            <a:ext cx="11537113" cy="507425"/>
          </a:xfrm>
        </p:spPr>
        <p:txBody>
          <a:bodyPr/>
          <a:lstStyle/>
          <a:p>
            <a:r>
              <a:rPr lang="lv-LV" dirty="0"/>
              <a:t>Cik, Jūsuprāt, tas ir svarīgi, lai Latvija būtu enerģētiski neatkarīga no citām valstīm?</a:t>
            </a:r>
          </a:p>
        </p:txBody>
      </p:sp>
      <p:sp>
        <p:nvSpPr>
          <p:cNvPr id="3" name="Slide Number Placeholder 2">
            <a:extLst>
              <a:ext uri="{FF2B5EF4-FFF2-40B4-BE49-F238E27FC236}">
                <a16:creationId xmlns:a16="http://schemas.microsoft.com/office/drawing/2014/main" id="{880EBE95-8BE2-1332-F079-F293BCCC97B3}"/>
              </a:ext>
            </a:extLst>
          </p:cNvPr>
          <p:cNvSpPr>
            <a:spLocks noGrp="1"/>
          </p:cNvSpPr>
          <p:nvPr>
            <p:ph type="sldNum" sz="quarter" idx="12"/>
          </p:nvPr>
        </p:nvSpPr>
        <p:spPr/>
        <p:txBody>
          <a:bodyPr/>
          <a:lstStyle/>
          <a:p>
            <a:fld id="{19CB8563-5779-4086-95EC-95FA40C371CD}" type="slidenum">
              <a:rPr lang="en-GB" noProof="0" smtClean="0"/>
              <a:t>11</a:t>
            </a:fld>
            <a:endParaRPr lang="en-GB" noProof="0"/>
          </a:p>
        </p:txBody>
      </p:sp>
      <p:graphicFrame>
        <p:nvGraphicFramePr>
          <p:cNvPr id="11" name="Content Placeholder 10">
            <a:extLst>
              <a:ext uri="{FF2B5EF4-FFF2-40B4-BE49-F238E27FC236}">
                <a16:creationId xmlns:a16="http://schemas.microsoft.com/office/drawing/2014/main" id="{82E5DAC5-5CE4-5FBC-D190-35E91F7BAA12}"/>
              </a:ext>
            </a:extLst>
          </p:cNvPr>
          <p:cNvGraphicFramePr>
            <a:graphicFrameLocks noGrp="1"/>
          </p:cNvGraphicFramePr>
          <p:nvPr>
            <p:ph sz="quarter" idx="15"/>
            <p:extLst>
              <p:ext uri="{D42A27DB-BD31-4B8C-83A1-F6EECF244321}">
                <p14:modId xmlns:p14="http://schemas.microsoft.com/office/powerpoint/2010/main" val="268484315"/>
              </p:ext>
            </p:extLst>
          </p:nvPr>
        </p:nvGraphicFramePr>
        <p:xfrm>
          <a:off x="2997003" y="2139043"/>
          <a:ext cx="8661597" cy="401682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7A472558-1303-31D6-0AE1-05C8BD792B0D}"/>
              </a:ext>
            </a:extLst>
          </p:cNvPr>
          <p:cNvSpPr>
            <a:spLocks noGrp="1"/>
          </p:cNvSpPr>
          <p:nvPr>
            <p:ph type="body" sz="quarter" idx="16"/>
          </p:nvPr>
        </p:nvSpPr>
        <p:spPr/>
        <p:txBody>
          <a:bodyPr/>
          <a:lstStyle/>
          <a:p>
            <a:r>
              <a:rPr lang="lv-LV" dirty="0"/>
              <a:t>Bāze: visi respondenti</a:t>
            </a:r>
          </a:p>
        </p:txBody>
      </p:sp>
      <p:sp>
        <p:nvSpPr>
          <p:cNvPr id="4" name="Right Brace 3">
            <a:extLst>
              <a:ext uri="{FF2B5EF4-FFF2-40B4-BE49-F238E27FC236}">
                <a16:creationId xmlns:a16="http://schemas.microsoft.com/office/drawing/2014/main" id="{88EA07B1-559F-FB4F-6528-1CB125DF6C6E}"/>
              </a:ext>
            </a:extLst>
          </p:cNvPr>
          <p:cNvSpPr/>
          <p:nvPr/>
        </p:nvSpPr>
        <p:spPr>
          <a:xfrm>
            <a:off x="8617402" y="2057398"/>
            <a:ext cx="363311" cy="167368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6" name="Oval 5">
            <a:extLst>
              <a:ext uri="{FF2B5EF4-FFF2-40B4-BE49-F238E27FC236}">
                <a16:creationId xmlns:a16="http://schemas.microsoft.com/office/drawing/2014/main" id="{452ACFBA-AC13-0235-BE2A-59984E631DFA}"/>
              </a:ext>
            </a:extLst>
          </p:cNvPr>
          <p:cNvSpPr/>
          <p:nvPr/>
        </p:nvSpPr>
        <p:spPr>
          <a:xfrm>
            <a:off x="8388801" y="2457450"/>
            <a:ext cx="824593" cy="824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83</a:t>
            </a:r>
            <a:r>
              <a:rPr lang="lv-LV" sz="1100" dirty="0"/>
              <a:t>%</a:t>
            </a:r>
            <a:endParaRPr lang="lv-LV" dirty="0"/>
          </a:p>
        </p:txBody>
      </p:sp>
    </p:spTree>
    <p:extLst>
      <p:ext uri="{BB962C8B-B14F-4D97-AF65-F5344CB8AC3E}">
        <p14:creationId xmlns:p14="http://schemas.microsoft.com/office/powerpoint/2010/main" val="203709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16A8D-BFB2-776F-0E45-881B170D08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8D2885-64AA-86A4-81F1-8AD1D87F2927}"/>
              </a:ext>
            </a:extLst>
          </p:cNvPr>
          <p:cNvSpPr>
            <a:spLocks noGrp="1"/>
          </p:cNvSpPr>
          <p:nvPr>
            <p:ph type="title"/>
          </p:nvPr>
        </p:nvSpPr>
        <p:spPr>
          <a:xfrm>
            <a:off x="323871" y="971387"/>
            <a:ext cx="11537113" cy="507425"/>
          </a:xfrm>
        </p:spPr>
        <p:txBody>
          <a:bodyPr/>
          <a:lstStyle/>
          <a:p>
            <a:r>
              <a:rPr lang="lv-LV" dirty="0"/>
              <a:t>Kā Jūs novērtētu, cik labi Jūs zināt par ieceri Latvijā veidot </a:t>
            </a:r>
            <a:r>
              <a:rPr lang="lv-LV" dirty="0" err="1"/>
              <a:t>atkrastes</a:t>
            </a:r>
            <a:r>
              <a:rPr lang="lv-LV" dirty="0"/>
              <a:t> vēja parkus un ar to saistītajām diskusijām? Vai Jūs to…</a:t>
            </a:r>
          </a:p>
        </p:txBody>
      </p:sp>
      <p:sp>
        <p:nvSpPr>
          <p:cNvPr id="3" name="Slide Number Placeholder 2">
            <a:extLst>
              <a:ext uri="{FF2B5EF4-FFF2-40B4-BE49-F238E27FC236}">
                <a16:creationId xmlns:a16="http://schemas.microsoft.com/office/drawing/2014/main" id="{880EBE95-8BE2-1332-F079-F293BCCC97B3}"/>
              </a:ext>
            </a:extLst>
          </p:cNvPr>
          <p:cNvSpPr>
            <a:spLocks noGrp="1"/>
          </p:cNvSpPr>
          <p:nvPr>
            <p:ph type="sldNum" sz="quarter" idx="12"/>
          </p:nvPr>
        </p:nvSpPr>
        <p:spPr/>
        <p:txBody>
          <a:bodyPr/>
          <a:lstStyle/>
          <a:p>
            <a:fld id="{19CB8563-5779-4086-95EC-95FA40C371CD}" type="slidenum">
              <a:rPr lang="en-GB" noProof="0" smtClean="0"/>
              <a:t>12</a:t>
            </a:fld>
            <a:endParaRPr lang="en-GB" noProof="0"/>
          </a:p>
        </p:txBody>
      </p:sp>
      <p:graphicFrame>
        <p:nvGraphicFramePr>
          <p:cNvPr id="11" name="Content Placeholder 10">
            <a:extLst>
              <a:ext uri="{FF2B5EF4-FFF2-40B4-BE49-F238E27FC236}">
                <a16:creationId xmlns:a16="http://schemas.microsoft.com/office/drawing/2014/main" id="{82E5DAC5-5CE4-5FBC-D190-35E91F7BAA12}"/>
              </a:ext>
            </a:extLst>
          </p:cNvPr>
          <p:cNvGraphicFramePr>
            <a:graphicFrameLocks noGrp="1"/>
          </p:cNvGraphicFramePr>
          <p:nvPr>
            <p:ph sz="quarter" idx="15"/>
            <p:extLst>
              <p:ext uri="{D42A27DB-BD31-4B8C-83A1-F6EECF244321}">
                <p14:modId xmlns:p14="http://schemas.microsoft.com/office/powerpoint/2010/main" val="2848878614"/>
              </p:ext>
            </p:extLst>
          </p:nvPr>
        </p:nvGraphicFramePr>
        <p:xfrm>
          <a:off x="3192462" y="2266950"/>
          <a:ext cx="8258174"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7A472558-1303-31D6-0AE1-05C8BD792B0D}"/>
              </a:ext>
            </a:extLst>
          </p:cNvPr>
          <p:cNvSpPr>
            <a:spLocks noGrp="1"/>
          </p:cNvSpPr>
          <p:nvPr>
            <p:ph type="body" sz="quarter" idx="16"/>
          </p:nvPr>
        </p:nvSpPr>
        <p:spPr/>
        <p:txBody>
          <a:bodyPr/>
          <a:lstStyle/>
          <a:p>
            <a:r>
              <a:rPr lang="lv-LV" dirty="0"/>
              <a:t>Bāze: visi respondenti</a:t>
            </a:r>
          </a:p>
        </p:txBody>
      </p:sp>
      <p:sp>
        <p:nvSpPr>
          <p:cNvPr id="4" name="Right Brace 3">
            <a:extLst>
              <a:ext uri="{FF2B5EF4-FFF2-40B4-BE49-F238E27FC236}">
                <a16:creationId xmlns:a16="http://schemas.microsoft.com/office/drawing/2014/main" id="{8A2723D7-C07B-615B-BDE3-D0362217A94C}"/>
              </a:ext>
            </a:extLst>
          </p:cNvPr>
          <p:cNvSpPr/>
          <p:nvPr/>
        </p:nvSpPr>
        <p:spPr>
          <a:xfrm>
            <a:off x="8625568" y="2266950"/>
            <a:ext cx="269421" cy="22941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6" name="Oval 5">
            <a:extLst>
              <a:ext uri="{FF2B5EF4-FFF2-40B4-BE49-F238E27FC236}">
                <a16:creationId xmlns:a16="http://schemas.microsoft.com/office/drawing/2014/main" id="{C0478397-B729-A340-41B1-82A7D2C095A6}"/>
              </a:ext>
            </a:extLst>
          </p:cNvPr>
          <p:cNvSpPr/>
          <p:nvPr/>
        </p:nvSpPr>
        <p:spPr>
          <a:xfrm>
            <a:off x="8347981" y="3001735"/>
            <a:ext cx="824593" cy="824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61</a:t>
            </a:r>
            <a:r>
              <a:rPr lang="lv-LV" sz="1100" dirty="0"/>
              <a:t>%</a:t>
            </a:r>
            <a:endParaRPr lang="lv-LV" dirty="0"/>
          </a:p>
        </p:txBody>
      </p:sp>
    </p:spTree>
    <p:extLst>
      <p:ext uri="{BB962C8B-B14F-4D97-AF65-F5344CB8AC3E}">
        <p14:creationId xmlns:p14="http://schemas.microsoft.com/office/powerpoint/2010/main" val="4231252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16A8D-BFB2-776F-0E45-881B170D08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8D2885-64AA-86A4-81F1-8AD1D87F2927}"/>
              </a:ext>
            </a:extLst>
          </p:cNvPr>
          <p:cNvSpPr>
            <a:spLocks noGrp="1"/>
          </p:cNvSpPr>
          <p:nvPr>
            <p:ph type="title"/>
          </p:nvPr>
        </p:nvSpPr>
        <p:spPr>
          <a:xfrm>
            <a:off x="323871" y="971387"/>
            <a:ext cx="11537113" cy="507425"/>
          </a:xfrm>
        </p:spPr>
        <p:txBody>
          <a:bodyPr/>
          <a:lstStyle/>
          <a:p>
            <a:r>
              <a:rPr lang="lv-LV" dirty="0"/>
              <a:t>Ņemot vērā visu, ko Jūs par šo ieceri zināt, vai atbalstāt vēja parka būvniecību Kurzemes </a:t>
            </a:r>
            <a:r>
              <a:rPr lang="lv-LV" dirty="0" err="1"/>
              <a:t>atkrastē</a:t>
            </a:r>
            <a:r>
              <a:rPr lang="lv-LV" dirty="0"/>
              <a:t>?</a:t>
            </a:r>
          </a:p>
        </p:txBody>
      </p:sp>
      <p:sp>
        <p:nvSpPr>
          <p:cNvPr id="3" name="Slide Number Placeholder 2">
            <a:extLst>
              <a:ext uri="{FF2B5EF4-FFF2-40B4-BE49-F238E27FC236}">
                <a16:creationId xmlns:a16="http://schemas.microsoft.com/office/drawing/2014/main" id="{880EBE95-8BE2-1332-F079-F293BCCC97B3}"/>
              </a:ext>
            </a:extLst>
          </p:cNvPr>
          <p:cNvSpPr>
            <a:spLocks noGrp="1"/>
          </p:cNvSpPr>
          <p:nvPr>
            <p:ph type="sldNum" sz="quarter" idx="12"/>
          </p:nvPr>
        </p:nvSpPr>
        <p:spPr/>
        <p:txBody>
          <a:bodyPr/>
          <a:lstStyle/>
          <a:p>
            <a:fld id="{19CB8563-5779-4086-95EC-95FA40C371CD}" type="slidenum">
              <a:rPr lang="en-GB" noProof="0" smtClean="0"/>
              <a:t>13</a:t>
            </a:fld>
            <a:endParaRPr lang="en-GB" noProof="0"/>
          </a:p>
        </p:txBody>
      </p:sp>
      <p:graphicFrame>
        <p:nvGraphicFramePr>
          <p:cNvPr id="11" name="Content Placeholder 10">
            <a:extLst>
              <a:ext uri="{FF2B5EF4-FFF2-40B4-BE49-F238E27FC236}">
                <a16:creationId xmlns:a16="http://schemas.microsoft.com/office/drawing/2014/main" id="{82E5DAC5-5CE4-5FBC-D190-35E91F7BAA12}"/>
              </a:ext>
            </a:extLst>
          </p:cNvPr>
          <p:cNvGraphicFramePr>
            <a:graphicFrameLocks noGrp="1"/>
          </p:cNvGraphicFramePr>
          <p:nvPr>
            <p:ph sz="quarter" idx="15"/>
            <p:extLst>
              <p:ext uri="{D42A27DB-BD31-4B8C-83A1-F6EECF244321}">
                <p14:modId xmlns:p14="http://schemas.microsoft.com/office/powerpoint/2010/main" val="393947840"/>
              </p:ext>
            </p:extLst>
          </p:nvPr>
        </p:nvGraphicFramePr>
        <p:xfrm>
          <a:off x="3175906" y="2408464"/>
          <a:ext cx="8286751" cy="347814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7A472558-1303-31D6-0AE1-05C8BD792B0D}"/>
              </a:ext>
            </a:extLst>
          </p:cNvPr>
          <p:cNvSpPr>
            <a:spLocks noGrp="1"/>
          </p:cNvSpPr>
          <p:nvPr>
            <p:ph type="body" sz="quarter" idx="16"/>
          </p:nvPr>
        </p:nvSpPr>
        <p:spPr/>
        <p:txBody>
          <a:bodyPr/>
          <a:lstStyle/>
          <a:p>
            <a:r>
              <a:rPr lang="lv-LV" dirty="0"/>
              <a:t>Bāze: visi respondenti</a:t>
            </a:r>
          </a:p>
        </p:txBody>
      </p:sp>
      <p:sp>
        <p:nvSpPr>
          <p:cNvPr id="4" name="Right Brace 3">
            <a:extLst>
              <a:ext uri="{FF2B5EF4-FFF2-40B4-BE49-F238E27FC236}">
                <a16:creationId xmlns:a16="http://schemas.microsoft.com/office/drawing/2014/main" id="{7475DE54-F395-D176-5FEB-480C2164485C}"/>
              </a:ext>
            </a:extLst>
          </p:cNvPr>
          <p:cNvSpPr/>
          <p:nvPr/>
        </p:nvSpPr>
        <p:spPr>
          <a:xfrm>
            <a:off x="8625568" y="2266950"/>
            <a:ext cx="269421" cy="18233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6" name="Oval 5">
            <a:extLst>
              <a:ext uri="{FF2B5EF4-FFF2-40B4-BE49-F238E27FC236}">
                <a16:creationId xmlns:a16="http://schemas.microsoft.com/office/drawing/2014/main" id="{56C7F689-E3C6-D90F-6BC2-CF472DE6656E}"/>
              </a:ext>
            </a:extLst>
          </p:cNvPr>
          <p:cNvSpPr/>
          <p:nvPr/>
        </p:nvSpPr>
        <p:spPr>
          <a:xfrm>
            <a:off x="8347981" y="2700337"/>
            <a:ext cx="824593" cy="824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58</a:t>
            </a:r>
            <a:r>
              <a:rPr lang="lv-LV" sz="1100" dirty="0"/>
              <a:t>%</a:t>
            </a:r>
            <a:endParaRPr lang="lv-LV" dirty="0"/>
          </a:p>
        </p:txBody>
      </p:sp>
    </p:spTree>
    <p:extLst>
      <p:ext uri="{BB962C8B-B14F-4D97-AF65-F5344CB8AC3E}">
        <p14:creationId xmlns:p14="http://schemas.microsoft.com/office/powerpoint/2010/main" val="104845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16A8D-BFB2-776F-0E45-881B170D08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8D2885-64AA-86A4-81F1-8AD1D87F2927}"/>
              </a:ext>
            </a:extLst>
          </p:cNvPr>
          <p:cNvSpPr>
            <a:spLocks noGrp="1"/>
          </p:cNvSpPr>
          <p:nvPr>
            <p:ph type="title"/>
          </p:nvPr>
        </p:nvSpPr>
        <p:spPr>
          <a:xfrm>
            <a:off x="323871" y="1075486"/>
            <a:ext cx="11462350" cy="459328"/>
          </a:xfrm>
        </p:spPr>
        <p:txBody>
          <a:bodyPr/>
          <a:lstStyle/>
          <a:p>
            <a:r>
              <a:rPr lang="lv-LV" dirty="0"/>
              <a:t>Gadījumā, ja Kurzemes </a:t>
            </a:r>
            <a:r>
              <a:rPr lang="lv-LV" dirty="0" err="1"/>
              <a:t>atkrastē</a:t>
            </a:r>
            <a:r>
              <a:rPr lang="lv-LV" dirty="0"/>
              <a:t> tiks uzbūvēts iecerētais vēja parks, kāda, Jūsuprāt, ņemot vērā visus aspektus (ietekmi uz apkārtējo vidi, ekonomiku utt.) kopumā būs šī parka ietekme uz Latviju un tās iedzīvotājiem?</a:t>
            </a:r>
          </a:p>
        </p:txBody>
      </p:sp>
      <p:sp>
        <p:nvSpPr>
          <p:cNvPr id="3" name="Slide Number Placeholder 2">
            <a:extLst>
              <a:ext uri="{FF2B5EF4-FFF2-40B4-BE49-F238E27FC236}">
                <a16:creationId xmlns:a16="http://schemas.microsoft.com/office/drawing/2014/main" id="{880EBE95-8BE2-1332-F079-F293BCCC97B3}"/>
              </a:ext>
            </a:extLst>
          </p:cNvPr>
          <p:cNvSpPr>
            <a:spLocks noGrp="1"/>
          </p:cNvSpPr>
          <p:nvPr>
            <p:ph type="sldNum" sz="quarter" idx="12"/>
          </p:nvPr>
        </p:nvSpPr>
        <p:spPr/>
        <p:txBody>
          <a:bodyPr/>
          <a:lstStyle/>
          <a:p>
            <a:fld id="{19CB8563-5779-4086-95EC-95FA40C371CD}" type="slidenum">
              <a:rPr lang="en-GB" noProof="0" smtClean="0"/>
              <a:t>14</a:t>
            </a:fld>
            <a:endParaRPr lang="en-GB" noProof="0"/>
          </a:p>
        </p:txBody>
      </p:sp>
      <p:graphicFrame>
        <p:nvGraphicFramePr>
          <p:cNvPr id="11" name="Content Placeholder 10">
            <a:extLst>
              <a:ext uri="{FF2B5EF4-FFF2-40B4-BE49-F238E27FC236}">
                <a16:creationId xmlns:a16="http://schemas.microsoft.com/office/drawing/2014/main" id="{82E5DAC5-5CE4-5FBC-D190-35E91F7BAA12}"/>
              </a:ext>
            </a:extLst>
          </p:cNvPr>
          <p:cNvGraphicFramePr>
            <a:graphicFrameLocks noGrp="1"/>
          </p:cNvGraphicFramePr>
          <p:nvPr>
            <p:ph sz="quarter" idx="15"/>
            <p:extLst>
              <p:ext uri="{D42A27DB-BD31-4B8C-83A1-F6EECF244321}">
                <p14:modId xmlns:p14="http://schemas.microsoft.com/office/powerpoint/2010/main" val="823072165"/>
              </p:ext>
            </p:extLst>
          </p:nvPr>
        </p:nvGraphicFramePr>
        <p:xfrm>
          <a:off x="2952296" y="2390988"/>
          <a:ext cx="8735785" cy="373107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a:extLst>
              <a:ext uri="{FF2B5EF4-FFF2-40B4-BE49-F238E27FC236}">
                <a16:creationId xmlns:a16="http://schemas.microsoft.com/office/drawing/2014/main" id="{7A472558-1303-31D6-0AE1-05C8BD792B0D}"/>
              </a:ext>
            </a:extLst>
          </p:cNvPr>
          <p:cNvSpPr>
            <a:spLocks noGrp="1"/>
          </p:cNvSpPr>
          <p:nvPr>
            <p:ph type="body" sz="quarter" idx="16"/>
          </p:nvPr>
        </p:nvSpPr>
        <p:spPr/>
        <p:txBody>
          <a:bodyPr/>
          <a:lstStyle/>
          <a:p>
            <a:r>
              <a:rPr lang="lv-LV" dirty="0"/>
              <a:t>Bāze: visi respondenti</a:t>
            </a:r>
          </a:p>
        </p:txBody>
      </p:sp>
      <p:sp>
        <p:nvSpPr>
          <p:cNvPr id="4" name="Right Brace 3">
            <a:extLst>
              <a:ext uri="{FF2B5EF4-FFF2-40B4-BE49-F238E27FC236}">
                <a16:creationId xmlns:a16="http://schemas.microsoft.com/office/drawing/2014/main" id="{AD3CBF39-AF09-372C-7CDD-DB1125B2F066}"/>
              </a:ext>
            </a:extLst>
          </p:cNvPr>
          <p:cNvSpPr/>
          <p:nvPr/>
        </p:nvSpPr>
        <p:spPr>
          <a:xfrm>
            <a:off x="8632372" y="2359479"/>
            <a:ext cx="372835" cy="141242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6" name="Oval 5">
            <a:extLst>
              <a:ext uri="{FF2B5EF4-FFF2-40B4-BE49-F238E27FC236}">
                <a16:creationId xmlns:a16="http://schemas.microsoft.com/office/drawing/2014/main" id="{3C0E374A-D982-E3BB-F26F-A5D68CB30579}"/>
              </a:ext>
            </a:extLst>
          </p:cNvPr>
          <p:cNvSpPr/>
          <p:nvPr/>
        </p:nvSpPr>
        <p:spPr>
          <a:xfrm>
            <a:off x="8403771" y="2585074"/>
            <a:ext cx="824593" cy="824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45</a:t>
            </a:r>
            <a:r>
              <a:rPr lang="lv-LV" sz="1100" dirty="0"/>
              <a:t>%</a:t>
            </a:r>
            <a:endParaRPr lang="lv-LV" dirty="0"/>
          </a:p>
        </p:txBody>
      </p:sp>
      <p:sp>
        <p:nvSpPr>
          <p:cNvPr id="7" name="Right Brace 6">
            <a:extLst>
              <a:ext uri="{FF2B5EF4-FFF2-40B4-BE49-F238E27FC236}">
                <a16:creationId xmlns:a16="http://schemas.microsoft.com/office/drawing/2014/main" id="{14C379BD-1AF8-DE7D-85F2-F6EAE3F5E1E3}"/>
              </a:ext>
            </a:extLst>
          </p:cNvPr>
          <p:cNvSpPr/>
          <p:nvPr/>
        </p:nvSpPr>
        <p:spPr>
          <a:xfrm>
            <a:off x="8660040" y="4240773"/>
            <a:ext cx="372835" cy="141242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Oval 7">
            <a:extLst>
              <a:ext uri="{FF2B5EF4-FFF2-40B4-BE49-F238E27FC236}">
                <a16:creationId xmlns:a16="http://schemas.microsoft.com/office/drawing/2014/main" id="{A569D8BC-6768-C8C3-D79B-F55F44398B47}"/>
              </a:ext>
            </a:extLst>
          </p:cNvPr>
          <p:cNvSpPr/>
          <p:nvPr/>
        </p:nvSpPr>
        <p:spPr>
          <a:xfrm>
            <a:off x="8431439" y="4466368"/>
            <a:ext cx="824593" cy="8245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20</a:t>
            </a:r>
            <a:r>
              <a:rPr lang="lv-LV" sz="1100" dirty="0"/>
              <a:t>%</a:t>
            </a:r>
            <a:endParaRPr lang="lv-LV" dirty="0"/>
          </a:p>
        </p:txBody>
      </p:sp>
    </p:spTree>
    <p:extLst>
      <p:ext uri="{BB962C8B-B14F-4D97-AF65-F5344CB8AC3E}">
        <p14:creationId xmlns:p14="http://schemas.microsoft.com/office/powerpoint/2010/main" val="3590569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63FB3-0F7E-39B6-E3F5-CC923776CC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8F039F-D709-2046-1E8B-DEBB58F08986}"/>
              </a:ext>
            </a:extLst>
          </p:cNvPr>
          <p:cNvSpPr>
            <a:spLocks noGrp="1"/>
          </p:cNvSpPr>
          <p:nvPr>
            <p:ph type="title"/>
          </p:nvPr>
        </p:nvSpPr>
        <p:spPr>
          <a:xfrm>
            <a:off x="323871" y="1336023"/>
            <a:ext cx="11726615" cy="507425"/>
          </a:xfrm>
        </p:spPr>
        <p:txBody>
          <a:bodyPr/>
          <a:lstStyle/>
          <a:p>
            <a:r>
              <a:rPr lang="lv-LV" sz="2500" dirty="0"/>
              <a:t>Kurzemes atkrastes vēja parka izveides idejas atbalstītāji ir minējuši dažādus iespējamos ieguvumus, ko šis vēja parks, gadījumā, ja tas tiktu uzbūvēts, varētu dot Latvijai un tās iedzīvotājiem. Lūdzu, atzīmējiet no šī saraksta visu, ko Jūs uzskatāt par ieguvumiem!</a:t>
            </a:r>
            <a:br>
              <a:rPr lang="lv-LV" sz="2500" dirty="0">
                <a:effectLst/>
                <a:latin typeface="Calibri" panose="020F0502020204030204" pitchFamily="34" charset="0"/>
                <a:ea typeface="Calibri" panose="020F0502020204030204" pitchFamily="34" charset="0"/>
              </a:rPr>
            </a:br>
            <a:endParaRPr lang="lv-LV" sz="2500" dirty="0"/>
          </a:p>
        </p:txBody>
      </p:sp>
      <p:sp>
        <p:nvSpPr>
          <p:cNvPr id="3" name="Slide Number Placeholder 2">
            <a:extLst>
              <a:ext uri="{FF2B5EF4-FFF2-40B4-BE49-F238E27FC236}">
                <a16:creationId xmlns:a16="http://schemas.microsoft.com/office/drawing/2014/main" id="{28386664-6833-BD1E-C70D-78A379DCEB7E}"/>
              </a:ext>
            </a:extLst>
          </p:cNvPr>
          <p:cNvSpPr>
            <a:spLocks noGrp="1"/>
          </p:cNvSpPr>
          <p:nvPr>
            <p:ph type="sldNum" sz="quarter" idx="12"/>
          </p:nvPr>
        </p:nvSpPr>
        <p:spPr/>
        <p:txBody>
          <a:bodyPr/>
          <a:lstStyle/>
          <a:p>
            <a:fld id="{19CB8563-5779-4086-95EC-95FA40C371CD}" type="slidenum">
              <a:rPr lang="en-GB" noProof="0" smtClean="0"/>
              <a:t>15</a:t>
            </a:fld>
            <a:endParaRPr lang="en-GB" noProof="0"/>
          </a:p>
        </p:txBody>
      </p:sp>
      <p:sp>
        <p:nvSpPr>
          <p:cNvPr id="12" name="Text Placeholder 11">
            <a:extLst>
              <a:ext uri="{FF2B5EF4-FFF2-40B4-BE49-F238E27FC236}">
                <a16:creationId xmlns:a16="http://schemas.microsoft.com/office/drawing/2014/main" id="{901BC670-DB32-494B-65E0-D0A10720D778}"/>
              </a:ext>
            </a:extLst>
          </p:cNvPr>
          <p:cNvSpPr>
            <a:spLocks noGrp="1"/>
          </p:cNvSpPr>
          <p:nvPr>
            <p:ph type="body" sz="quarter" idx="16"/>
          </p:nvPr>
        </p:nvSpPr>
        <p:spPr/>
        <p:txBody>
          <a:bodyPr/>
          <a:lstStyle/>
          <a:p>
            <a:r>
              <a:rPr lang="lv-LV" dirty="0"/>
              <a:t>Bāze: visi respondenti</a:t>
            </a:r>
          </a:p>
        </p:txBody>
      </p:sp>
      <p:graphicFrame>
        <p:nvGraphicFramePr>
          <p:cNvPr id="6" name="Content Placeholder 10">
            <a:extLst>
              <a:ext uri="{FF2B5EF4-FFF2-40B4-BE49-F238E27FC236}">
                <a16:creationId xmlns:a16="http://schemas.microsoft.com/office/drawing/2014/main" id="{DB370CE8-FC67-4CC2-943F-856713959F13}"/>
              </a:ext>
            </a:extLst>
          </p:cNvPr>
          <p:cNvGraphicFramePr>
            <a:graphicFrameLocks noGrp="1"/>
          </p:cNvGraphicFramePr>
          <p:nvPr>
            <p:ph sz="quarter" idx="15"/>
            <p:extLst>
              <p:ext uri="{D42A27DB-BD31-4B8C-83A1-F6EECF244321}">
                <p14:modId xmlns:p14="http://schemas.microsoft.com/office/powerpoint/2010/main" val="3783556265"/>
              </p:ext>
            </p:extLst>
          </p:nvPr>
        </p:nvGraphicFramePr>
        <p:xfrm>
          <a:off x="1820636" y="2009556"/>
          <a:ext cx="10295165" cy="44658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2169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63FB3-0F7E-39B6-E3F5-CC923776CC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8F039F-D709-2046-1E8B-DEBB58F08986}"/>
              </a:ext>
            </a:extLst>
          </p:cNvPr>
          <p:cNvSpPr>
            <a:spLocks noGrp="1"/>
          </p:cNvSpPr>
          <p:nvPr>
            <p:ph type="title"/>
          </p:nvPr>
        </p:nvSpPr>
        <p:spPr>
          <a:xfrm>
            <a:off x="323871" y="1082930"/>
            <a:ext cx="11537113" cy="507425"/>
          </a:xfrm>
        </p:spPr>
        <p:txBody>
          <a:bodyPr/>
          <a:lstStyle/>
          <a:p>
            <a:r>
              <a:rPr lang="lv-LV" dirty="0"/>
              <a:t>Ņemot vērā visu, ko Jūs par šo ieceri zināt, kāda, Jūsuprāt, būs Kurzemes </a:t>
            </a:r>
            <a:r>
              <a:rPr lang="lv-LV" dirty="0" err="1"/>
              <a:t>atkrastes</a:t>
            </a:r>
            <a:r>
              <a:rPr lang="lv-LV" dirty="0"/>
              <a:t> vēja parka ietekme uz Latvijas ekonomiku, </a:t>
            </a:r>
            <a:r>
              <a:rPr lang="sv-SE" dirty="0"/>
              <a:t>gadījumā, ja tas tiks uzcelts?</a:t>
            </a:r>
            <a:endParaRPr lang="lv-LV" dirty="0"/>
          </a:p>
        </p:txBody>
      </p:sp>
      <p:sp>
        <p:nvSpPr>
          <p:cNvPr id="3" name="Slide Number Placeholder 2">
            <a:extLst>
              <a:ext uri="{FF2B5EF4-FFF2-40B4-BE49-F238E27FC236}">
                <a16:creationId xmlns:a16="http://schemas.microsoft.com/office/drawing/2014/main" id="{28386664-6833-BD1E-C70D-78A379DCEB7E}"/>
              </a:ext>
            </a:extLst>
          </p:cNvPr>
          <p:cNvSpPr>
            <a:spLocks noGrp="1"/>
          </p:cNvSpPr>
          <p:nvPr>
            <p:ph type="sldNum" sz="quarter" idx="12"/>
          </p:nvPr>
        </p:nvSpPr>
        <p:spPr/>
        <p:txBody>
          <a:bodyPr/>
          <a:lstStyle/>
          <a:p>
            <a:fld id="{19CB8563-5779-4086-95EC-95FA40C371CD}" type="slidenum">
              <a:rPr lang="en-GB" noProof="0" smtClean="0"/>
              <a:t>16</a:t>
            </a:fld>
            <a:endParaRPr lang="en-GB" noProof="0"/>
          </a:p>
        </p:txBody>
      </p:sp>
      <p:sp>
        <p:nvSpPr>
          <p:cNvPr id="12" name="Text Placeholder 11">
            <a:extLst>
              <a:ext uri="{FF2B5EF4-FFF2-40B4-BE49-F238E27FC236}">
                <a16:creationId xmlns:a16="http://schemas.microsoft.com/office/drawing/2014/main" id="{901BC670-DB32-494B-65E0-D0A10720D778}"/>
              </a:ext>
            </a:extLst>
          </p:cNvPr>
          <p:cNvSpPr>
            <a:spLocks noGrp="1"/>
          </p:cNvSpPr>
          <p:nvPr>
            <p:ph type="body" sz="quarter" idx="16"/>
          </p:nvPr>
        </p:nvSpPr>
        <p:spPr/>
        <p:txBody>
          <a:bodyPr/>
          <a:lstStyle/>
          <a:p>
            <a:r>
              <a:rPr lang="lv-LV" dirty="0"/>
              <a:t>Bāze: visi respondenti</a:t>
            </a:r>
          </a:p>
        </p:txBody>
      </p:sp>
      <p:graphicFrame>
        <p:nvGraphicFramePr>
          <p:cNvPr id="6" name="Content Placeholder 10">
            <a:extLst>
              <a:ext uri="{FF2B5EF4-FFF2-40B4-BE49-F238E27FC236}">
                <a16:creationId xmlns:a16="http://schemas.microsoft.com/office/drawing/2014/main" id="{DB370CE8-FC67-4CC2-943F-856713959F13}"/>
              </a:ext>
            </a:extLst>
          </p:cNvPr>
          <p:cNvGraphicFramePr>
            <a:graphicFrameLocks noGrp="1"/>
          </p:cNvGraphicFramePr>
          <p:nvPr>
            <p:ph sz="quarter" idx="15"/>
            <p:extLst>
              <p:ext uri="{D42A27DB-BD31-4B8C-83A1-F6EECF244321}">
                <p14:modId xmlns:p14="http://schemas.microsoft.com/office/powerpoint/2010/main" val="1840862548"/>
              </p:ext>
            </p:extLst>
          </p:nvPr>
        </p:nvGraphicFramePr>
        <p:xfrm>
          <a:off x="1924594" y="2506435"/>
          <a:ext cx="9717677" cy="3682093"/>
        </p:xfrm>
        <a:graphic>
          <a:graphicData uri="http://schemas.openxmlformats.org/drawingml/2006/chart">
            <c:chart xmlns:c="http://schemas.openxmlformats.org/drawingml/2006/chart" xmlns:r="http://schemas.openxmlformats.org/officeDocument/2006/relationships" r:id="rId2"/>
          </a:graphicData>
        </a:graphic>
      </p:graphicFrame>
      <p:sp>
        <p:nvSpPr>
          <p:cNvPr id="4" name="Right Brace 3">
            <a:extLst>
              <a:ext uri="{FF2B5EF4-FFF2-40B4-BE49-F238E27FC236}">
                <a16:creationId xmlns:a16="http://schemas.microsoft.com/office/drawing/2014/main" id="{AF2752CB-2B30-DD27-DA03-6A1129255C9B}"/>
              </a:ext>
            </a:extLst>
          </p:cNvPr>
          <p:cNvSpPr/>
          <p:nvPr/>
        </p:nvSpPr>
        <p:spPr>
          <a:xfrm>
            <a:off x="8714014" y="2435959"/>
            <a:ext cx="372835" cy="125730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5" name="Oval 4">
            <a:extLst>
              <a:ext uri="{FF2B5EF4-FFF2-40B4-BE49-F238E27FC236}">
                <a16:creationId xmlns:a16="http://schemas.microsoft.com/office/drawing/2014/main" id="{2CA7D136-6246-B575-4A27-505C5088DA6E}"/>
              </a:ext>
            </a:extLst>
          </p:cNvPr>
          <p:cNvSpPr/>
          <p:nvPr/>
        </p:nvSpPr>
        <p:spPr>
          <a:xfrm>
            <a:off x="8485413" y="2604407"/>
            <a:ext cx="824593" cy="824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53</a:t>
            </a:r>
            <a:r>
              <a:rPr lang="lv-LV" sz="1100" dirty="0"/>
              <a:t>%</a:t>
            </a:r>
            <a:endParaRPr lang="lv-LV" dirty="0"/>
          </a:p>
        </p:txBody>
      </p:sp>
      <p:sp>
        <p:nvSpPr>
          <p:cNvPr id="7" name="Right Brace 6">
            <a:extLst>
              <a:ext uri="{FF2B5EF4-FFF2-40B4-BE49-F238E27FC236}">
                <a16:creationId xmlns:a16="http://schemas.microsoft.com/office/drawing/2014/main" id="{4D70EB26-41F9-D0A2-1296-806DD3A14EDB}"/>
              </a:ext>
            </a:extLst>
          </p:cNvPr>
          <p:cNvSpPr/>
          <p:nvPr/>
        </p:nvSpPr>
        <p:spPr>
          <a:xfrm>
            <a:off x="8714014" y="3734087"/>
            <a:ext cx="372835" cy="125730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Oval 7">
            <a:extLst>
              <a:ext uri="{FF2B5EF4-FFF2-40B4-BE49-F238E27FC236}">
                <a16:creationId xmlns:a16="http://schemas.microsoft.com/office/drawing/2014/main" id="{EF8E1062-B689-AC56-F17F-F673F5C05276}"/>
              </a:ext>
            </a:extLst>
          </p:cNvPr>
          <p:cNvSpPr/>
          <p:nvPr/>
        </p:nvSpPr>
        <p:spPr>
          <a:xfrm>
            <a:off x="8485413" y="3932783"/>
            <a:ext cx="824593" cy="8245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14</a:t>
            </a:r>
            <a:r>
              <a:rPr lang="lv-LV" sz="1100" dirty="0"/>
              <a:t>%</a:t>
            </a:r>
            <a:endParaRPr lang="lv-LV" dirty="0"/>
          </a:p>
        </p:txBody>
      </p:sp>
    </p:spTree>
    <p:extLst>
      <p:ext uri="{BB962C8B-B14F-4D97-AF65-F5344CB8AC3E}">
        <p14:creationId xmlns:p14="http://schemas.microsoft.com/office/powerpoint/2010/main" val="3822367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4B47E-A8D2-4057-A16D-D83D5FE2ED6B}"/>
              </a:ext>
            </a:extLst>
          </p:cNvPr>
          <p:cNvSpPr>
            <a:spLocks noGrp="1"/>
          </p:cNvSpPr>
          <p:nvPr>
            <p:ph type="title"/>
          </p:nvPr>
        </p:nvSpPr>
        <p:spPr/>
        <p:txBody>
          <a:bodyPr/>
          <a:lstStyle/>
          <a:p>
            <a:r>
              <a:rPr lang="lv-LV" dirty="0">
                <a:latin typeface="+mn-lt"/>
              </a:rPr>
              <a:t>Metode:</a:t>
            </a:r>
          </a:p>
        </p:txBody>
      </p:sp>
      <p:sp>
        <p:nvSpPr>
          <p:cNvPr id="3" name="Date Placeholder 2">
            <a:extLst>
              <a:ext uri="{FF2B5EF4-FFF2-40B4-BE49-F238E27FC236}">
                <a16:creationId xmlns:a16="http://schemas.microsoft.com/office/drawing/2014/main" id="{0D365D67-4261-4E5E-A94A-75591A1B5B4C}"/>
              </a:ext>
            </a:extLst>
          </p:cNvPr>
          <p:cNvSpPr>
            <a:spLocks noGrp="1"/>
          </p:cNvSpPr>
          <p:nvPr>
            <p:ph type="dt" sz="half" idx="10"/>
          </p:nvPr>
        </p:nvSpPr>
        <p:spPr/>
        <p:txBody>
          <a:bodyPr/>
          <a:lstStyle/>
          <a:p>
            <a:fld id="{190B0F2C-59C8-4CFC-99FC-A379D8700B3A}" type="datetime1">
              <a:rPr lang="en-GB" smtClean="0"/>
              <a:pPr/>
              <a:t>18/03/2025</a:t>
            </a:fld>
            <a:endParaRPr lang="en-GB" dirty="0"/>
          </a:p>
        </p:txBody>
      </p:sp>
      <p:sp>
        <p:nvSpPr>
          <p:cNvPr id="4" name="Footer Placeholder 3">
            <a:extLst>
              <a:ext uri="{FF2B5EF4-FFF2-40B4-BE49-F238E27FC236}">
                <a16:creationId xmlns:a16="http://schemas.microsoft.com/office/drawing/2014/main" id="{60AC62B8-83E0-4DE9-9398-702295014E00}"/>
              </a:ext>
            </a:extLst>
          </p:cNvPr>
          <p:cNvSpPr>
            <a:spLocks noGrp="1"/>
          </p:cNvSpPr>
          <p:nvPr>
            <p:ph type="ftr" sz="quarter" idx="11"/>
          </p:nvPr>
        </p:nvSpPr>
        <p:spPr/>
        <p:txBody>
          <a:bodyPr/>
          <a:lstStyle/>
          <a:p>
            <a:r>
              <a:rPr lang="en-GB"/>
              <a:t>.</a:t>
            </a:r>
            <a:endParaRPr lang="en-GB" dirty="0"/>
          </a:p>
        </p:txBody>
      </p:sp>
      <p:sp>
        <p:nvSpPr>
          <p:cNvPr id="5" name="Slide Number Placeholder 4">
            <a:extLst>
              <a:ext uri="{FF2B5EF4-FFF2-40B4-BE49-F238E27FC236}">
                <a16:creationId xmlns:a16="http://schemas.microsoft.com/office/drawing/2014/main" id="{48E7955A-A803-445F-AECD-E383772871F7}"/>
              </a:ext>
            </a:extLst>
          </p:cNvPr>
          <p:cNvSpPr>
            <a:spLocks noGrp="1"/>
          </p:cNvSpPr>
          <p:nvPr>
            <p:ph type="sldNum" sz="quarter" idx="12"/>
          </p:nvPr>
        </p:nvSpPr>
        <p:spPr/>
        <p:txBody>
          <a:bodyPr/>
          <a:lstStyle/>
          <a:p>
            <a:fld id="{20F5467F-CA83-4951-87CD-A29B72857444}" type="slidenum">
              <a:rPr lang="en-GB" smtClean="0"/>
              <a:pPr/>
              <a:t>2</a:t>
            </a:fld>
            <a:endParaRPr lang="en-GB" dirty="0"/>
          </a:p>
        </p:txBody>
      </p:sp>
      <p:sp>
        <p:nvSpPr>
          <p:cNvPr id="6" name="Text Placeholder 5">
            <a:extLst>
              <a:ext uri="{FF2B5EF4-FFF2-40B4-BE49-F238E27FC236}">
                <a16:creationId xmlns:a16="http://schemas.microsoft.com/office/drawing/2014/main" id="{034388AF-9416-4698-A50C-3401B06012B7}"/>
              </a:ext>
            </a:extLst>
          </p:cNvPr>
          <p:cNvSpPr>
            <a:spLocks noGrp="1"/>
          </p:cNvSpPr>
          <p:nvPr>
            <p:ph type="body" sz="quarter" idx="13"/>
          </p:nvPr>
        </p:nvSpPr>
        <p:spPr>
          <a:xfrm>
            <a:off x="3355758" y="1899045"/>
            <a:ext cx="3641332" cy="772608"/>
          </a:xfrm>
        </p:spPr>
        <p:txBody>
          <a:bodyPr/>
          <a:lstStyle/>
          <a:p>
            <a:r>
              <a:rPr lang="lv-LV" dirty="0">
                <a:latin typeface="+mn-lt"/>
              </a:rPr>
              <a:t>Interneta aptauja, CAWI – Computer </a:t>
            </a:r>
            <a:r>
              <a:rPr lang="lv-LV" dirty="0" err="1">
                <a:latin typeface="+mn-lt"/>
              </a:rPr>
              <a:t>Assisted</a:t>
            </a:r>
            <a:r>
              <a:rPr lang="lv-LV" dirty="0">
                <a:latin typeface="+mn-lt"/>
              </a:rPr>
              <a:t> </a:t>
            </a:r>
            <a:r>
              <a:rPr lang="lv-LV" dirty="0" err="1">
                <a:latin typeface="+mn-lt"/>
              </a:rPr>
              <a:t>Web</a:t>
            </a:r>
            <a:r>
              <a:rPr lang="lv-LV" dirty="0">
                <a:latin typeface="+mn-lt"/>
              </a:rPr>
              <a:t> </a:t>
            </a:r>
            <a:r>
              <a:rPr lang="lv-LV" dirty="0" err="1">
                <a:latin typeface="+mn-lt"/>
              </a:rPr>
              <a:t>Interviews</a:t>
            </a:r>
            <a:r>
              <a:rPr lang="lv-LV" dirty="0">
                <a:latin typeface="+mn-lt"/>
              </a:rPr>
              <a:t> </a:t>
            </a:r>
          </a:p>
        </p:txBody>
      </p:sp>
      <p:sp>
        <p:nvSpPr>
          <p:cNvPr id="7" name="Text Placeholder 6">
            <a:extLst>
              <a:ext uri="{FF2B5EF4-FFF2-40B4-BE49-F238E27FC236}">
                <a16:creationId xmlns:a16="http://schemas.microsoft.com/office/drawing/2014/main" id="{8BED8B50-601B-4A3A-B4C5-573D54C4B9CF}"/>
              </a:ext>
            </a:extLst>
          </p:cNvPr>
          <p:cNvSpPr>
            <a:spLocks noGrp="1"/>
          </p:cNvSpPr>
          <p:nvPr>
            <p:ph type="body" sz="quarter" idx="14"/>
          </p:nvPr>
        </p:nvSpPr>
        <p:spPr>
          <a:xfrm>
            <a:off x="1531651" y="4190958"/>
            <a:ext cx="2266879" cy="772609"/>
          </a:xfrm>
        </p:spPr>
        <p:txBody>
          <a:bodyPr/>
          <a:lstStyle/>
          <a:p>
            <a:r>
              <a:rPr lang="lv-LV" dirty="0">
                <a:latin typeface="+mn-lt"/>
              </a:rPr>
              <a:t>Izlase:</a:t>
            </a:r>
          </a:p>
        </p:txBody>
      </p:sp>
      <p:sp>
        <p:nvSpPr>
          <p:cNvPr id="8" name="Text Placeholder 7">
            <a:extLst>
              <a:ext uri="{FF2B5EF4-FFF2-40B4-BE49-F238E27FC236}">
                <a16:creationId xmlns:a16="http://schemas.microsoft.com/office/drawing/2014/main" id="{5EC90AD2-2406-429B-823F-1A4A8EE4E73E}"/>
              </a:ext>
            </a:extLst>
          </p:cNvPr>
          <p:cNvSpPr>
            <a:spLocks noGrp="1"/>
          </p:cNvSpPr>
          <p:nvPr>
            <p:ph type="body" sz="quarter" idx="15"/>
          </p:nvPr>
        </p:nvSpPr>
        <p:spPr>
          <a:xfrm>
            <a:off x="3355758" y="4152045"/>
            <a:ext cx="3651467" cy="772608"/>
          </a:xfrm>
        </p:spPr>
        <p:txBody>
          <a:bodyPr/>
          <a:lstStyle/>
          <a:p>
            <a:r>
              <a:rPr lang="lv-LV" dirty="0">
                <a:latin typeface="+mn-lt"/>
              </a:rPr>
              <a:t>N=2001</a:t>
            </a:r>
          </a:p>
        </p:txBody>
      </p:sp>
      <p:pic>
        <p:nvPicPr>
          <p:cNvPr id="23" name="Picture Placeholder 22" descr="A picture containing text, person, person, computer&#10;&#10;Description automatically generated">
            <a:extLst>
              <a:ext uri="{FF2B5EF4-FFF2-40B4-BE49-F238E27FC236}">
                <a16:creationId xmlns:a16="http://schemas.microsoft.com/office/drawing/2014/main" id="{378EDD44-0915-4754-B20E-55D53CAA3F37}"/>
              </a:ext>
            </a:extLst>
          </p:cNvPr>
          <p:cNvPicPr>
            <a:picLocks noGrp="1" noChangeAspect="1"/>
          </p:cNvPicPr>
          <p:nvPr>
            <p:ph type="pic" sz="quarter" idx="16"/>
          </p:nvPr>
        </p:nvPicPr>
        <p:blipFill rotWithShape="1">
          <a:blip r:embed="rId2" cstate="screen">
            <a:extLst>
              <a:ext uri="{28A0092B-C50C-407E-A947-70E740481C1C}">
                <a14:useLocalDpi xmlns:a14="http://schemas.microsoft.com/office/drawing/2010/main"/>
              </a:ext>
            </a:extLst>
          </a:blip>
          <a:srcRect t="9" b="9"/>
          <a:stretch/>
        </p:blipFill>
        <p:spPr/>
      </p:pic>
      <p:sp>
        <p:nvSpPr>
          <p:cNvPr id="10" name="Text Placeholder 9">
            <a:extLst>
              <a:ext uri="{FF2B5EF4-FFF2-40B4-BE49-F238E27FC236}">
                <a16:creationId xmlns:a16="http://schemas.microsoft.com/office/drawing/2014/main" id="{71109641-FD40-47A8-8DB3-2FB4FF3B98CC}"/>
              </a:ext>
            </a:extLst>
          </p:cNvPr>
          <p:cNvSpPr>
            <a:spLocks noGrp="1"/>
          </p:cNvSpPr>
          <p:nvPr>
            <p:ph type="body" sz="quarter" idx="18"/>
          </p:nvPr>
        </p:nvSpPr>
        <p:spPr>
          <a:xfrm>
            <a:off x="1552279" y="3093483"/>
            <a:ext cx="2266879" cy="772609"/>
          </a:xfrm>
        </p:spPr>
        <p:txBody>
          <a:bodyPr/>
          <a:lstStyle/>
          <a:p>
            <a:r>
              <a:rPr lang="lv-LV" dirty="0">
                <a:latin typeface="+mn-lt"/>
              </a:rPr>
              <a:t>Mērķa grupa:</a:t>
            </a:r>
          </a:p>
        </p:txBody>
      </p:sp>
      <p:sp>
        <p:nvSpPr>
          <p:cNvPr id="12" name="Text Placeholder 11">
            <a:extLst>
              <a:ext uri="{FF2B5EF4-FFF2-40B4-BE49-F238E27FC236}">
                <a16:creationId xmlns:a16="http://schemas.microsoft.com/office/drawing/2014/main" id="{527E9599-4AED-43D2-8F02-53E18E1C8DDB}"/>
              </a:ext>
            </a:extLst>
          </p:cNvPr>
          <p:cNvSpPr>
            <a:spLocks noGrp="1"/>
          </p:cNvSpPr>
          <p:nvPr>
            <p:ph type="body" sz="quarter" idx="20"/>
          </p:nvPr>
        </p:nvSpPr>
        <p:spPr/>
        <p:txBody>
          <a:bodyPr/>
          <a:lstStyle/>
          <a:p>
            <a:r>
              <a:rPr lang="lv-LV" dirty="0">
                <a:latin typeface="+mn-lt"/>
              </a:rPr>
              <a:t>Periods:</a:t>
            </a:r>
          </a:p>
        </p:txBody>
      </p:sp>
      <p:sp>
        <p:nvSpPr>
          <p:cNvPr id="13" name="Text Placeholder 12">
            <a:extLst>
              <a:ext uri="{FF2B5EF4-FFF2-40B4-BE49-F238E27FC236}">
                <a16:creationId xmlns:a16="http://schemas.microsoft.com/office/drawing/2014/main" id="{68D406E7-DD0A-4852-A088-A13015C9CE5C}"/>
              </a:ext>
            </a:extLst>
          </p:cNvPr>
          <p:cNvSpPr>
            <a:spLocks noGrp="1"/>
          </p:cNvSpPr>
          <p:nvPr>
            <p:ph type="body" sz="quarter" idx="21"/>
          </p:nvPr>
        </p:nvSpPr>
        <p:spPr>
          <a:xfrm>
            <a:off x="3345623" y="5196396"/>
            <a:ext cx="3651467" cy="772605"/>
          </a:xfrm>
        </p:spPr>
        <p:txBody>
          <a:bodyPr/>
          <a:lstStyle/>
          <a:p>
            <a:r>
              <a:rPr lang="lv-LV" dirty="0">
                <a:latin typeface="+mn-lt"/>
              </a:rPr>
              <a:t>Februāris, 2025</a:t>
            </a:r>
          </a:p>
        </p:txBody>
      </p:sp>
      <p:sp>
        <p:nvSpPr>
          <p:cNvPr id="14" name="Title 1">
            <a:extLst>
              <a:ext uri="{FF2B5EF4-FFF2-40B4-BE49-F238E27FC236}">
                <a16:creationId xmlns:a16="http://schemas.microsoft.com/office/drawing/2014/main" id="{8C1103A9-FE2A-4E65-9EA9-43EC159C355C}"/>
              </a:ext>
            </a:extLst>
          </p:cNvPr>
          <p:cNvSpPr txBox="1">
            <a:spLocks/>
          </p:cNvSpPr>
          <p:nvPr/>
        </p:nvSpPr>
        <p:spPr>
          <a:xfrm>
            <a:off x="536936" y="1013557"/>
            <a:ext cx="4114800" cy="507425"/>
          </a:xfrm>
          <a:prstGeom prst="rect">
            <a:avLst/>
          </a:prstGeom>
        </p:spPr>
        <p:txBody>
          <a:bodyPr vert="horz" lIns="0" tIns="0" rIns="0" bIns="0" rtlCol="0" anchor="ctr" anchorCtr="0">
            <a:noAutofit/>
          </a:bodyPr>
          <a:lstStyle>
            <a:lvl1pPr algn="l" defTabSz="914400" rtl="0" eaLnBrk="1" latinLnBrk="0" hangingPunct="1">
              <a:lnSpc>
                <a:spcPct val="85000"/>
              </a:lnSpc>
              <a:spcBef>
                <a:spcPct val="0"/>
              </a:spcBef>
              <a:buNone/>
              <a:defRPr sz="2400" kern="1200" spc="-70" baseline="0">
                <a:solidFill>
                  <a:schemeClr val="accent2"/>
                </a:solidFill>
                <a:latin typeface="ES Peak Semibold" panose="00000700000000000000" pitchFamily="50" charset="-70"/>
                <a:ea typeface="+mj-ea"/>
                <a:cs typeface="+mj-cs"/>
              </a:defRPr>
            </a:lvl1pPr>
          </a:lstStyle>
          <a:p>
            <a:r>
              <a:rPr lang="lv-LV" dirty="0">
                <a:latin typeface="+mn-lt"/>
              </a:rPr>
              <a:t>Par aptauju</a:t>
            </a:r>
          </a:p>
        </p:txBody>
      </p:sp>
      <p:sp>
        <p:nvSpPr>
          <p:cNvPr id="16" name="Rectangle 2">
            <a:extLst>
              <a:ext uri="{FF2B5EF4-FFF2-40B4-BE49-F238E27FC236}">
                <a16:creationId xmlns:a16="http://schemas.microsoft.com/office/drawing/2014/main" id="{D1F4FA6F-45C5-A52F-3EA1-DEED3A38A28F}"/>
              </a:ext>
            </a:extLst>
          </p:cNvPr>
          <p:cNvSpPr>
            <a:spLocks noGrp="1" noChangeArrowheads="1"/>
          </p:cNvSpPr>
          <p:nvPr>
            <p:ph type="body" sz="quarter" idx="19"/>
          </p:nvPr>
        </p:nvSpPr>
        <p:spPr bwMode="auto">
          <a:xfrm>
            <a:off x="3296874" y="3297983"/>
            <a:ext cx="2919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lv-LV" altLang="en-US" dirty="0">
                <a:latin typeface="+mn-lt"/>
              </a:rPr>
              <a:t>15-75 </a:t>
            </a:r>
            <a:r>
              <a:rPr lang="lv-LV" altLang="en-US" dirty="0" err="1">
                <a:latin typeface="+mn-lt"/>
              </a:rPr>
              <a:t>g.v</a:t>
            </a:r>
            <a:r>
              <a:rPr lang="en-US" altLang="en-US" dirty="0">
                <a:latin typeface="+mn-lt"/>
              </a:rPr>
              <a:t>.</a:t>
            </a:r>
            <a:r>
              <a:rPr lang="lv-LV" altLang="en-US" dirty="0">
                <a:latin typeface="+mn-lt"/>
              </a:rPr>
              <a:t> Latvijas iedzīvotāji</a:t>
            </a:r>
            <a:endParaRPr lang="en-US" altLang="en-US" dirty="0">
              <a:latin typeface="+mn-lt"/>
            </a:endParaRPr>
          </a:p>
        </p:txBody>
      </p:sp>
    </p:spTree>
    <p:extLst>
      <p:ext uri="{BB962C8B-B14F-4D97-AF65-F5344CB8AC3E}">
        <p14:creationId xmlns:p14="http://schemas.microsoft.com/office/powerpoint/2010/main" val="2458910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6B2A6-3B0D-4BC0-B57B-6F1AB4C483D2}"/>
              </a:ext>
            </a:extLst>
          </p:cNvPr>
          <p:cNvSpPr>
            <a:spLocks noGrp="1"/>
          </p:cNvSpPr>
          <p:nvPr>
            <p:ph type="title"/>
          </p:nvPr>
        </p:nvSpPr>
        <p:spPr/>
        <p:txBody>
          <a:bodyPr/>
          <a:lstStyle/>
          <a:p>
            <a:r>
              <a:rPr lang="lv-LV" dirty="0"/>
              <a:t>Izlases raksturojums</a:t>
            </a:r>
          </a:p>
        </p:txBody>
      </p:sp>
      <p:sp>
        <p:nvSpPr>
          <p:cNvPr id="3" name="Slide Number Placeholder 2">
            <a:extLst>
              <a:ext uri="{FF2B5EF4-FFF2-40B4-BE49-F238E27FC236}">
                <a16:creationId xmlns:a16="http://schemas.microsoft.com/office/drawing/2014/main" id="{55D0B444-53BE-E571-9C8C-F0E4D1AFFC77}"/>
              </a:ext>
            </a:extLst>
          </p:cNvPr>
          <p:cNvSpPr>
            <a:spLocks noGrp="1"/>
          </p:cNvSpPr>
          <p:nvPr>
            <p:ph type="sldNum" sz="quarter" idx="12"/>
          </p:nvPr>
        </p:nvSpPr>
        <p:spPr/>
        <p:txBody>
          <a:bodyPr/>
          <a:lstStyle/>
          <a:p>
            <a:fld id="{19CB8563-5779-4086-95EC-95FA40C371CD}" type="slidenum">
              <a:rPr lang="en-GB" noProof="0" smtClean="0"/>
              <a:t>3</a:t>
            </a:fld>
            <a:endParaRPr lang="en-GB" noProof="0"/>
          </a:p>
        </p:txBody>
      </p:sp>
      <p:sp>
        <p:nvSpPr>
          <p:cNvPr id="12" name="Text Placeholder 11">
            <a:extLst>
              <a:ext uri="{FF2B5EF4-FFF2-40B4-BE49-F238E27FC236}">
                <a16:creationId xmlns:a16="http://schemas.microsoft.com/office/drawing/2014/main" id="{BF847969-E730-4A13-AEB0-1106A61B0B64}"/>
              </a:ext>
            </a:extLst>
          </p:cNvPr>
          <p:cNvSpPr>
            <a:spLocks noGrp="1"/>
          </p:cNvSpPr>
          <p:nvPr>
            <p:ph type="body" sz="quarter" idx="16"/>
          </p:nvPr>
        </p:nvSpPr>
        <p:spPr/>
        <p:txBody>
          <a:bodyPr/>
          <a:lstStyle/>
          <a:p>
            <a:r>
              <a:rPr lang="lv-LV" dirty="0"/>
              <a:t>Bāze: visi respondenti</a:t>
            </a:r>
          </a:p>
        </p:txBody>
      </p:sp>
      <p:graphicFrame>
        <p:nvGraphicFramePr>
          <p:cNvPr id="8" name="Content Placeholder 7">
            <a:extLst>
              <a:ext uri="{FF2B5EF4-FFF2-40B4-BE49-F238E27FC236}">
                <a16:creationId xmlns:a16="http://schemas.microsoft.com/office/drawing/2014/main" id="{2E058556-553C-4818-B25C-BE1657AE88BA}"/>
              </a:ext>
            </a:extLst>
          </p:cNvPr>
          <p:cNvGraphicFramePr>
            <a:graphicFrameLocks noGrp="1"/>
          </p:cNvGraphicFramePr>
          <p:nvPr>
            <p:ph sz="quarter" idx="15"/>
            <p:extLst>
              <p:ext uri="{D42A27DB-BD31-4B8C-83A1-F6EECF244321}">
                <p14:modId xmlns:p14="http://schemas.microsoft.com/office/powerpoint/2010/main" val="3509630001"/>
              </p:ext>
            </p:extLst>
          </p:nvPr>
        </p:nvGraphicFramePr>
        <p:xfrm>
          <a:off x="570516" y="1230671"/>
          <a:ext cx="11043822" cy="48353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7825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F627-465F-FBCB-EF7A-1BE816008185}"/>
              </a:ext>
            </a:extLst>
          </p:cNvPr>
          <p:cNvSpPr>
            <a:spLocks noGrp="1"/>
          </p:cNvSpPr>
          <p:nvPr>
            <p:ph type="title"/>
          </p:nvPr>
        </p:nvSpPr>
        <p:spPr/>
        <p:txBody>
          <a:bodyPr/>
          <a:lstStyle/>
          <a:p>
            <a:r>
              <a:rPr lang="lv-LV" dirty="0"/>
              <a:t>Secinājumi</a:t>
            </a:r>
          </a:p>
        </p:txBody>
      </p:sp>
      <p:sp>
        <p:nvSpPr>
          <p:cNvPr id="3" name="Slide Number Placeholder 2">
            <a:extLst>
              <a:ext uri="{FF2B5EF4-FFF2-40B4-BE49-F238E27FC236}">
                <a16:creationId xmlns:a16="http://schemas.microsoft.com/office/drawing/2014/main" id="{EF85D0B6-4584-9659-4710-F1884DAB7E80}"/>
              </a:ext>
            </a:extLst>
          </p:cNvPr>
          <p:cNvSpPr>
            <a:spLocks noGrp="1"/>
          </p:cNvSpPr>
          <p:nvPr>
            <p:ph type="sldNum" sz="quarter" idx="12"/>
          </p:nvPr>
        </p:nvSpPr>
        <p:spPr/>
        <p:txBody>
          <a:bodyPr/>
          <a:lstStyle/>
          <a:p>
            <a:fld id="{19CB8563-5779-4086-95EC-95FA40C371CD}" type="slidenum">
              <a:rPr lang="en-GB" smtClean="0"/>
              <a:pPr/>
              <a:t>4</a:t>
            </a:fld>
            <a:endParaRPr lang="en-GB"/>
          </a:p>
        </p:txBody>
      </p:sp>
    </p:spTree>
    <p:extLst>
      <p:ext uri="{BB962C8B-B14F-4D97-AF65-F5344CB8AC3E}">
        <p14:creationId xmlns:p14="http://schemas.microsoft.com/office/powerpoint/2010/main" val="1657175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70BEB-76EB-A9B0-D0B7-D36F8FABFD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48A4D0-5C55-AD49-F723-637CBAB63E6A}"/>
              </a:ext>
            </a:extLst>
          </p:cNvPr>
          <p:cNvSpPr>
            <a:spLocks noGrp="1"/>
          </p:cNvSpPr>
          <p:nvPr>
            <p:ph type="title"/>
          </p:nvPr>
        </p:nvSpPr>
        <p:spPr/>
        <p:txBody>
          <a:bodyPr/>
          <a:lstStyle/>
          <a:p>
            <a:r>
              <a:rPr lang="lv-LV" dirty="0"/>
              <a:t>Secinājumi (I)</a:t>
            </a:r>
          </a:p>
        </p:txBody>
      </p:sp>
      <p:sp>
        <p:nvSpPr>
          <p:cNvPr id="3" name="Slide Number Placeholder 2">
            <a:extLst>
              <a:ext uri="{FF2B5EF4-FFF2-40B4-BE49-F238E27FC236}">
                <a16:creationId xmlns:a16="http://schemas.microsoft.com/office/drawing/2014/main" id="{C8D371B2-4EF5-5524-0779-4B8B67DEA06F}"/>
              </a:ext>
            </a:extLst>
          </p:cNvPr>
          <p:cNvSpPr>
            <a:spLocks noGrp="1"/>
          </p:cNvSpPr>
          <p:nvPr>
            <p:ph type="sldNum" sz="quarter" idx="12"/>
          </p:nvPr>
        </p:nvSpPr>
        <p:spPr/>
        <p:txBody>
          <a:bodyPr/>
          <a:lstStyle/>
          <a:p>
            <a:fld id="{19CB8563-5779-4086-95EC-95FA40C371CD}" type="slidenum">
              <a:rPr lang="en-GB" noProof="0" smtClean="0"/>
              <a:t>5</a:t>
            </a:fld>
            <a:endParaRPr lang="en-GB" noProof="0"/>
          </a:p>
        </p:txBody>
      </p:sp>
      <p:sp>
        <p:nvSpPr>
          <p:cNvPr id="5" name="Text Placeholder 4">
            <a:extLst>
              <a:ext uri="{FF2B5EF4-FFF2-40B4-BE49-F238E27FC236}">
                <a16:creationId xmlns:a16="http://schemas.microsoft.com/office/drawing/2014/main" id="{A90CCDEA-15EF-D74B-49B5-C1DD517D5D1C}"/>
              </a:ext>
            </a:extLst>
          </p:cNvPr>
          <p:cNvSpPr>
            <a:spLocks noGrp="1"/>
          </p:cNvSpPr>
          <p:nvPr>
            <p:ph type="body" sz="quarter" idx="16"/>
          </p:nvPr>
        </p:nvSpPr>
        <p:spPr/>
        <p:txBody>
          <a:bodyPr/>
          <a:lstStyle/>
          <a:p>
            <a:endParaRPr lang="lv-LV"/>
          </a:p>
        </p:txBody>
      </p:sp>
      <p:sp>
        <p:nvSpPr>
          <p:cNvPr id="6" name="TextBox 5">
            <a:extLst>
              <a:ext uri="{FF2B5EF4-FFF2-40B4-BE49-F238E27FC236}">
                <a16:creationId xmlns:a16="http://schemas.microsoft.com/office/drawing/2014/main" id="{02D4095F-989D-9FF2-4126-D3091961B9EC}"/>
              </a:ext>
            </a:extLst>
          </p:cNvPr>
          <p:cNvSpPr txBox="1"/>
          <p:nvPr/>
        </p:nvSpPr>
        <p:spPr>
          <a:xfrm>
            <a:off x="481693" y="1640035"/>
            <a:ext cx="11234057" cy="4739759"/>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lv-LV" sz="1600" dirty="0"/>
              <a:t>Kopumā 84% aptaujāto iedzīvotāju lielākā vai mazākā mērā ir dzirdējuši par Eiropas Zaļo kursu. 5% ir ļoti labi informēti par to, 37% zina, bet ne sīkumos, savukārt  35% ir tikai dzirdējuši, bet neko vairāk nezina par to.  17% no aptaujātajiem iedzīvotājiem pilnīgi neko nezina par Eiropas Zaļo kursu, bet 6% nevar novērtēt. </a:t>
            </a:r>
          </a:p>
          <a:p>
            <a:pPr marL="285750" indent="-285750">
              <a:spcAft>
                <a:spcPts val="600"/>
              </a:spcAft>
              <a:buFont typeface="Wingdings" panose="05000000000000000000" pitchFamily="2" charset="2"/>
              <a:buChar char="§"/>
            </a:pPr>
            <a:r>
              <a:rPr lang="lv-LV" sz="1600" dirty="0"/>
              <a:t>Labāk kā citi šobrīd ir informēti par Eiropas Zaļo kursu - vīrieši un iedzīvotāji vecumā pēc 44 gadiem. Sliktāk informētas ir sievietes, iedzīvotāji vecumā no 15-44 gadiem, tie, kuri dzīvo Rīgā, iedzīvotāji ar zemākiem ienākumiem. </a:t>
            </a:r>
          </a:p>
          <a:p>
            <a:pPr marL="285750" indent="-285750">
              <a:spcAft>
                <a:spcPts val="600"/>
              </a:spcAft>
              <a:buFont typeface="Wingdings" panose="05000000000000000000" pitchFamily="2" charset="2"/>
              <a:buChar char="§"/>
            </a:pPr>
            <a:r>
              <a:rPr lang="lv-LV" sz="1600" dirty="0"/>
              <a:t>17% aptaujāto atbalsta vēja enerģijas ieguvi Latvijā, kamēr 45% drīzāk to atbalsta. Kritiskāk pret vēja enerģijas ieguvi Latvijā ir 26% aptaujāto (15% drīzāk neatbalsta, 11% noteikti neatbalsta). 12% grūti sniegt viedokli par šo jautājumu. </a:t>
            </a:r>
          </a:p>
          <a:p>
            <a:pPr marL="285750" indent="-285750">
              <a:spcAft>
                <a:spcPts val="600"/>
              </a:spcAft>
              <a:buFont typeface="Wingdings" panose="05000000000000000000" pitchFamily="2" charset="2"/>
              <a:buChar char="§"/>
            </a:pPr>
            <a:r>
              <a:rPr lang="lv-LV" sz="1600" dirty="0"/>
              <a:t>Lielāks atbalsts vēja enerģijas ieguvei Latvijā ir starp jaunāko auditoriju vecumā no 15-34 gadiem, rīdziniekiem un iedzīvotājiem ar personīgiem ikmēneša ienākumiem pēc nodokļu nomaksas 1501 EUR vai vairāk. Mazāks atbalsts novērojams starp iedzīvotājiem vecumā no 55-75 gadiem. </a:t>
            </a:r>
          </a:p>
          <a:p>
            <a:pPr marL="285750" indent="-285750">
              <a:spcAft>
                <a:spcPts val="600"/>
              </a:spcAft>
              <a:buFont typeface="Wingdings" panose="05000000000000000000" pitchFamily="2" charset="2"/>
              <a:buChar char="§"/>
            </a:pPr>
            <a:r>
              <a:rPr lang="lv-LV" sz="1600" dirty="0"/>
              <a:t>Vērtējot vietu piemērotību, jauna vēja enerģijas ieguves parka izveidei Latvijā, lielākais vairums nosveras par labu jūrai (70%) , kam seko lauksaimniecības zemes (43%), meži (24%) un pilsētvide (10%).</a:t>
            </a:r>
          </a:p>
          <a:p>
            <a:pPr marL="285750" indent="-285750">
              <a:spcAft>
                <a:spcPts val="600"/>
              </a:spcAft>
              <a:buFont typeface="Wingdings" panose="05000000000000000000" pitchFamily="2" charset="2"/>
              <a:buChar char="§"/>
            </a:pPr>
            <a:r>
              <a:rPr lang="lv-LV" sz="1600" dirty="0"/>
              <a:t> 47% aptaujāto iedzīvotāju ir ļoti svarīgi, lai Latvija būtu enerģētiski neatkarīga no citām valstīm. 36% tas ir drīzāk svarīgi, savukārt tikai 11% tas nav svarīgi (6% drīzāk nav svarīgi un 5% nemaz nav svarīgi). </a:t>
            </a:r>
          </a:p>
          <a:p>
            <a:pPr marL="285750" indent="-285750">
              <a:spcAft>
                <a:spcPts val="600"/>
              </a:spcAft>
              <a:buFont typeface="Wingdings" panose="05000000000000000000" pitchFamily="2" charset="2"/>
              <a:buChar char="§"/>
            </a:pPr>
            <a:r>
              <a:rPr lang="lv-LV" sz="1600" dirty="0"/>
              <a:t>Vairāk kā citiem enerģētiskā neatkarība ir svarīga vīriešiem, Zemgales un Vidzemes reģionā dzīvojošiem, tiem, kuri dzīvo mazpilsētā vai lauku apvidū, ar personīgiem ikmēneša ienākumiem pēc nodokļu nomaksas 1501 EUR vai vairāk.</a:t>
            </a:r>
          </a:p>
        </p:txBody>
      </p:sp>
    </p:spTree>
    <p:extLst>
      <p:ext uri="{BB962C8B-B14F-4D97-AF65-F5344CB8AC3E}">
        <p14:creationId xmlns:p14="http://schemas.microsoft.com/office/powerpoint/2010/main" val="530251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3552-E3E0-E770-646F-9A84EA1AE5EA}"/>
              </a:ext>
            </a:extLst>
          </p:cNvPr>
          <p:cNvSpPr>
            <a:spLocks noGrp="1"/>
          </p:cNvSpPr>
          <p:nvPr>
            <p:ph type="title"/>
          </p:nvPr>
        </p:nvSpPr>
        <p:spPr/>
        <p:txBody>
          <a:bodyPr/>
          <a:lstStyle/>
          <a:p>
            <a:r>
              <a:rPr lang="lv-LV" dirty="0"/>
              <a:t>Secinājumi (II)</a:t>
            </a:r>
          </a:p>
        </p:txBody>
      </p:sp>
      <p:sp>
        <p:nvSpPr>
          <p:cNvPr id="3" name="Slide Number Placeholder 2">
            <a:extLst>
              <a:ext uri="{FF2B5EF4-FFF2-40B4-BE49-F238E27FC236}">
                <a16:creationId xmlns:a16="http://schemas.microsoft.com/office/drawing/2014/main" id="{E3BBFBA6-3660-4668-DE08-FBE154F9E0FD}"/>
              </a:ext>
            </a:extLst>
          </p:cNvPr>
          <p:cNvSpPr>
            <a:spLocks noGrp="1"/>
          </p:cNvSpPr>
          <p:nvPr>
            <p:ph type="sldNum" sz="quarter" idx="12"/>
          </p:nvPr>
        </p:nvSpPr>
        <p:spPr/>
        <p:txBody>
          <a:bodyPr/>
          <a:lstStyle/>
          <a:p>
            <a:fld id="{19CB8563-5779-4086-95EC-95FA40C371CD}" type="slidenum">
              <a:rPr lang="en-GB" noProof="0" smtClean="0"/>
              <a:t>6</a:t>
            </a:fld>
            <a:endParaRPr lang="en-GB" noProof="0"/>
          </a:p>
        </p:txBody>
      </p:sp>
      <p:sp>
        <p:nvSpPr>
          <p:cNvPr id="5" name="Text Placeholder 4">
            <a:extLst>
              <a:ext uri="{FF2B5EF4-FFF2-40B4-BE49-F238E27FC236}">
                <a16:creationId xmlns:a16="http://schemas.microsoft.com/office/drawing/2014/main" id="{052B6655-37FC-F821-B1EF-0AFCCB167065}"/>
              </a:ext>
            </a:extLst>
          </p:cNvPr>
          <p:cNvSpPr>
            <a:spLocks noGrp="1"/>
          </p:cNvSpPr>
          <p:nvPr>
            <p:ph type="body" sz="quarter" idx="16"/>
          </p:nvPr>
        </p:nvSpPr>
        <p:spPr/>
        <p:txBody>
          <a:bodyPr/>
          <a:lstStyle/>
          <a:p>
            <a:endParaRPr lang="lv-LV"/>
          </a:p>
        </p:txBody>
      </p:sp>
      <p:sp>
        <p:nvSpPr>
          <p:cNvPr id="6" name="TextBox 5">
            <a:extLst>
              <a:ext uri="{FF2B5EF4-FFF2-40B4-BE49-F238E27FC236}">
                <a16:creationId xmlns:a16="http://schemas.microsoft.com/office/drawing/2014/main" id="{D0A51BA8-ED1F-2D91-D344-18630E830E31}"/>
              </a:ext>
            </a:extLst>
          </p:cNvPr>
          <p:cNvSpPr txBox="1"/>
          <p:nvPr/>
        </p:nvSpPr>
        <p:spPr>
          <a:xfrm>
            <a:off x="481693" y="1640035"/>
            <a:ext cx="11234057" cy="4909036"/>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lv-LV" sz="1600" dirty="0"/>
              <a:t>Šobrīd nav viennozīmīgs viedoklis par to vai Latvijai nākotnē būtu jākļūst par elektroenerģijas eksportētājvalsti. 43% uzskata, ka Latvijai būtu jābūt elektroenerģijas eksportētājvalstij, savukārt 41% uzskata, ka elektroenerģija jāsaražo tik, cik paši patērē. Vairāk kā citi uzskata, ka Latvijai būtu jābūt elektroenerģijas eksportētājvalstij – vīrieši, 35-44 gadus veci iedzīvotāji, tie, kuri dzīvo Rīgā, ar personīgiem ikmēneša ienākumiem pēc nodokļu nomaksas 1501 EUR vai vairāk.</a:t>
            </a:r>
          </a:p>
          <a:p>
            <a:pPr marL="285750" indent="-285750">
              <a:spcAft>
                <a:spcPts val="600"/>
              </a:spcAft>
              <a:buFont typeface="Wingdings" panose="05000000000000000000" pitchFamily="2" charset="2"/>
              <a:buChar char="§"/>
            </a:pPr>
            <a:r>
              <a:rPr lang="lv-LV" sz="1600" dirty="0"/>
              <a:t>29% no aptaujātajiem paši klātienē ir redzējuši kādu </a:t>
            </a:r>
            <a:r>
              <a:rPr lang="lv-LV" sz="1600" dirty="0" err="1"/>
              <a:t>atkrastes</a:t>
            </a:r>
            <a:r>
              <a:rPr lang="lv-LV" sz="1600" dirty="0"/>
              <a:t> vēja parku, savukārt 62% nav bijusi reālas pieredzes ar šādiem vēja parkiem, bet 9% nav pārliecināti. </a:t>
            </a:r>
          </a:p>
          <a:p>
            <a:pPr marL="285750" indent="-285750">
              <a:spcAft>
                <a:spcPts val="600"/>
              </a:spcAft>
              <a:buFont typeface="Wingdings" panose="05000000000000000000" pitchFamily="2" charset="2"/>
              <a:buChar char="§"/>
            </a:pPr>
            <a:r>
              <a:rPr lang="lv-LV" sz="1600" dirty="0"/>
              <a:t>Par ieceri Latvijā veidot </a:t>
            </a:r>
            <a:r>
              <a:rPr lang="lv-LV" sz="1600" dirty="0" err="1"/>
              <a:t>atkrastes</a:t>
            </a:r>
            <a:r>
              <a:rPr lang="lv-LV" sz="1600" dirty="0"/>
              <a:t> vēja parkus, iedzīvotāji nav labi informēti. Tikai 3% aptaujāto ļoti labi par to zina,  19% kopumā zina, bet ne sīkumos, 39% ir tikai dzirdējuši par šādu projektu, bet neko tuvāk par to nezina, 34% pilnīgi neko par to nezina, 6</a:t>
            </a:r>
            <a:r>
              <a:rPr lang="lv-LV" sz="1600"/>
              <a:t>% ir grūti </a:t>
            </a:r>
            <a:r>
              <a:rPr lang="lv-LV" sz="1600" dirty="0"/>
              <a:t>novērtēt. </a:t>
            </a:r>
          </a:p>
          <a:p>
            <a:pPr marL="285750" indent="-285750">
              <a:spcAft>
                <a:spcPts val="600"/>
              </a:spcAft>
              <a:buFont typeface="Wingdings" panose="05000000000000000000" pitchFamily="2" charset="2"/>
              <a:buChar char="§"/>
            </a:pPr>
            <a:r>
              <a:rPr lang="lv-LV" sz="1600" dirty="0"/>
              <a:t>Vēja parka būvniecību Kurzemes </a:t>
            </a:r>
            <a:r>
              <a:rPr lang="lv-LV" sz="1600" dirty="0" err="1"/>
              <a:t>atkrastē</a:t>
            </a:r>
            <a:r>
              <a:rPr lang="lv-LV" sz="1600" dirty="0"/>
              <a:t> noteikti atbalsta 15% aptaujāto, kamēr 43% drīzāk atbalsta. Lielāks īpatsvars, kas neatbalsta būvniecību ir novērojams Kurzemes reģionā (21% noteikti neatbalsta to). Tomēr arī Kurzemes reģionā dzīvojošo vidū ir novērojams atbalsts vēja parka būvniecībai: 12% noteikti atbalsta, bet 41% drīzāk atbalsta. </a:t>
            </a:r>
          </a:p>
          <a:p>
            <a:pPr marL="285750" indent="-285750">
              <a:spcAft>
                <a:spcPts val="600"/>
              </a:spcAft>
              <a:buFont typeface="Wingdings" panose="05000000000000000000" pitchFamily="2" charset="2"/>
              <a:buChar char="§"/>
            </a:pPr>
            <a:r>
              <a:rPr lang="lv-LV" sz="1600" dirty="0"/>
              <a:t>Gadījumā, ja Kurzemes </a:t>
            </a:r>
            <a:r>
              <a:rPr lang="lv-LV" sz="1600" dirty="0" err="1"/>
              <a:t>atkrastē</a:t>
            </a:r>
            <a:r>
              <a:rPr lang="lv-LV" sz="1600" dirty="0"/>
              <a:t> tiks uzbūvēts iecerētais vēja parks, 45% aptaujāto uzskata, ka tam būs pozitīva ietekme uz Latviju un tās iedzīvotājiem (ļoti pozitīva 8%, drīzāk pozitīva 37%). 12% vērtē, ka ietekme varētu būt drīzāk negatīva un 8%, ka noteikti negatīva. </a:t>
            </a:r>
          </a:p>
          <a:p>
            <a:pPr marL="285750" indent="-285750">
              <a:spcAft>
                <a:spcPts val="600"/>
              </a:spcAft>
              <a:buFont typeface="Wingdings" panose="05000000000000000000" pitchFamily="2" charset="2"/>
              <a:buChar char="§"/>
            </a:pPr>
            <a:endParaRPr lang="lv-LV" sz="1600" dirty="0"/>
          </a:p>
        </p:txBody>
      </p:sp>
    </p:spTree>
    <p:extLst>
      <p:ext uri="{BB962C8B-B14F-4D97-AF65-F5344CB8AC3E}">
        <p14:creationId xmlns:p14="http://schemas.microsoft.com/office/powerpoint/2010/main" val="511567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7A06F-9A25-2915-EBD8-A88D21D711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E6211-56D5-30E7-8B47-8DAB698F7A59}"/>
              </a:ext>
            </a:extLst>
          </p:cNvPr>
          <p:cNvSpPr>
            <a:spLocks noGrp="1"/>
          </p:cNvSpPr>
          <p:nvPr>
            <p:ph type="title"/>
          </p:nvPr>
        </p:nvSpPr>
        <p:spPr/>
        <p:txBody>
          <a:bodyPr/>
          <a:lstStyle/>
          <a:p>
            <a:r>
              <a:rPr lang="lv-LV" dirty="0"/>
              <a:t>Secinājumi (III)</a:t>
            </a:r>
          </a:p>
        </p:txBody>
      </p:sp>
      <p:sp>
        <p:nvSpPr>
          <p:cNvPr id="3" name="Slide Number Placeholder 2">
            <a:extLst>
              <a:ext uri="{FF2B5EF4-FFF2-40B4-BE49-F238E27FC236}">
                <a16:creationId xmlns:a16="http://schemas.microsoft.com/office/drawing/2014/main" id="{061EF25C-52D2-A631-A2FD-DA26544D1851}"/>
              </a:ext>
            </a:extLst>
          </p:cNvPr>
          <p:cNvSpPr>
            <a:spLocks noGrp="1"/>
          </p:cNvSpPr>
          <p:nvPr>
            <p:ph type="sldNum" sz="quarter" idx="12"/>
          </p:nvPr>
        </p:nvSpPr>
        <p:spPr/>
        <p:txBody>
          <a:bodyPr/>
          <a:lstStyle/>
          <a:p>
            <a:fld id="{19CB8563-5779-4086-95EC-95FA40C371CD}" type="slidenum">
              <a:rPr lang="en-GB" noProof="0" smtClean="0"/>
              <a:t>7</a:t>
            </a:fld>
            <a:endParaRPr lang="en-GB" noProof="0"/>
          </a:p>
        </p:txBody>
      </p:sp>
      <p:sp>
        <p:nvSpPr>
          <p:cNvPr id="5" name="Text Placeholder 4">
            <a:extLst>
              <a:ext uri="{FF2B5EF4-FFF2-40B4-BE49-F238E27FC236}">
                <a16:creationId xmlns:a16="http://schemas.microsoft.com/office/drawing/2014/main" id="{91814B40-8F0F-591A-00AF-1C98EF57B43C}"/>
              </a:ext>
            </a:extLst>
          </p:cNvPr>
          <p:cNvSpPr>
            <a:spLocks noGrp="1"/>
          </p:cNvSpPr>
          <p:nvPr>
            <p:ph type="body" sz="quarter" idx="16"/>
          </p:nvPr>
        </p:nvSpPr>
        <p:spPr/>
        <p:txBody>
          <a:bodyPr/>
          <a:lstStyle/>
          <a:p>
            <a:endParaRPr lang="lv-LV"/>
          </a:p>
        </p:txBody>
      </p:sp>
      <p:sp>
        <p:nvSpPr>
          <p:cNvPr id="6" name="TextBox 5">
            <a:extLst>
              <a:ext uri="{FF2B5EF4-FFF2-40B4-BE49-F238E27FC236}">
                <a16:creationId xmlns:a16="http://schemas.microsoft.com/office/drawing/2014/main" id="{DDA5FFA8-4F34-FC5F-5852-82C2A70BD109}"/>
              </a:ext>
            </a:extLst>
          </p:cNvPr>
          <p:cNvSpPr txBox="1"/>
          <p:nvPr/>
        </p:nvSpPr>
        <p:spPr>
          <a:xfrm>
            <a:off x="481693" y="1640035"/>
            <a:ext cx="11234057" cy="4416594"/>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lv-LV" sz="1600" dirty="0"/>
              <a:t>Jāņem vērā, ka daļa iedzīvotāju ir bažīgi par </a:t>
            </a:r>
            <a:r>
              <a:rPr lang="lv-LV" sz="1600" dirty="0" err="1"/>
              <a:t>atkrastes</a:t>
            </a:r>
            <a:r>
              <a:rPr lang="lv-LV" sz="1600" dirty="0"/>
              <a:t> vēja parku ietekmi: </a:t>
            </a:r>
          </a:p>
          <a:p>
            <a:pPr marL="1200150" lvl="2" indent="-285750">
              <a:buFont typeface="Wingdings" panose="05000000000000000000" pitchFamily="2" charset="2"/>
              <a:buChar char="§"/>
            </a:pPr>
            <a:r>
              <a:rPr lang="lv-LV" sz="1400" b="0" i="1" u="none" strike="noStrike" baseline="0" dirty="0">
                <a:solidFill>
                  <a:srgbClr val="000000"/>
                </a:solidFill>
              </a:rPr>
              <a:t>14% pilnībā piekrīt, 27% daļē</a:t>
            </a:r>
            <a:r>
              <a:rPr lang="lv-LV" sz="1400" i="1" dirty="0">
                <a:solidFill>
                  <a:srgbClr val="000000"/>
                </a:solidFill>
              </a:rPr>
              <a:t>ji piekrīt </a:t>
            </a:r>
            <a:r>
              <a:rPr lang="lv-LV" sz="1400" b="0" i="1" u="none" strike="noStrike" baseline="0" dirty="0">
                <a:solidFill>
                  <a:srgbClr val="000000"/>
                </a:solidFill>
              </a:rPr>
              <a:t>«Latvijas ekonomikai no šiem vēja parkiem būs maz labuma – gūtie ienākumi no elektroenerģijas ražošanas lielā mērā aizplūdīs uz ārzemēm»</a:t>
            </a:r>
          </a:p>
          <a:p>
            <a:pPr marL="1200150" lvl="2" indent="-285750">
              <a:buFont typeface="Wingdings" panose="05000000000000000000" pitchFamily="2" charset="2"/>
              <a:buChar char="§"/>
            </a:pPr>
            <a:r>
              <a:rPr lang="lv-LV" sz="1400" b="0" i="1" u="none" strike="noStrike" baseline="0" dirty="0">
                <a:solidFill>
                  <a:srgbClr val="000000"/>
                </a:solidFill>
              </a:rPr>
              <a:t>12% pilnībā piekrīt, 25% daļē</a:t>
            </a:r>
            <a:r>
              <a:rPr lang="lv-LV" sz="1400" i="1" dirty="0">
                <a:solidFill>
                  <a:srgbClr val="000000"/>
                </a:solidFill>
              </a:rPr>
              <a:t>ji piekrīt </a:t>
            </a:r>
            <a:r>
              <a:rPr lang="lv-LV" sz="1400" b="0" i="1" u="none" strike="noStrike" baseline="0" dirty="0">
                <a:solidFill>
                  <a:srgbClr val="000000"/>
                </a:solidFill>
              </a:rPr>
              <a:t>«Šie vēja parki negatīvi ietekmēs zivju populāciju — apkaimē izzudīs zivis»</a:t>
            </a:r>
          </a:p>
          <a:p>
            <a:pPr marL="1200150" lvl="2" indent="-285750">
              <a:buFont typeface="Wingdings" panose="05000000000000000000" pitchFamily="2" charset="2"/>
              <a:buChar char="§"/>
            </a:pPr>
            <a:r>
              <a:rPr lang="lv-LV" sz="1400" b="0" i="1" u="none" strike="noStrike" baseline="0" dirty="0">
                <a:solidFill>
                  <a:srgbClr val="000000"/>
                </a:solidFill>
              </a:rPr>
              <a:t>12% pilnībā piekrīt, 25% daļē</a:t>
            </a:r>
            <a:r>
              <a:rPr lang="lv-LV" sz="1400" i="1" dirty="0">
                <a:solidFill>
                  <a:srgbClr val="000000"/>
                </a:solidFill>
              </a:rPr>
              <a:t>ji piekrīt «</a:t>
            </a:r>
            <a:r>
              <a:rPr lang="lv-LV" sz="1400" b="0" i="1" u="none" strike="noStrike" baseline="0" dirty="0">
                <a:solidFill>
                  <a:srgbClr val="000000"/>
                </a:solidFill>
              </a:rPr>
              <a:t>Vēja parkiem izmainot ainavu, samazināsies pludmales apmeklētāju / tūristu skaits»</a:t>
            </a:r>
          </a:p>
          <a:p>
            <a:pPr marL="1200150" lvl="2" indent="-285750">
              <a:buFont typeface="Wingdings" panose="05000000000000000000" pitchFamily="2" charset="2"/>
              <a:buChar char="§"/>
            </a:pPr>
            <a:r>
              <a:rPr lang="lv-LV" sz="1400" i="1" dirty="0">
                <a:solidFill>
                  <a:srgbClr val="000000"/>
                </a:solidFill>
              </a:rPr>
              <a:t>9</a:t>
            </a:r>
            <a:r>
              <a:rPr lang="lv-LV" sz="1400" b="0" i="1" u="none" strike="noStrike" baseline="0" dirty="0">
                <a:solidFill>
                  <a:srgbClr val="000000"/>
                </a:solidFill>
              </a:rPr>
              <a:t>% pilnībā piekrīt, 21% daļē</a:t>
            </a:r>
            <a:r>
              <a:rPr lang="lv-LV" sz="1400" i="1" dirty="0">
                <a:solidFill>
                  <a:srgbClr val="000000"/>
                </a:solidFill>
              </a:rPr>
              <a:t>ji piekrīt </a:t>
            </a:r>
            <a:r>
              <a:rPr lang="lv-LV" sz="1400" b="0" i="1" u="none" strike="noStrike" baseline="0" dirty="0">
                <a:solidFill>
                  <a:srgbClr val="000000"/>
                </a:solidFill>
              </a:rPr>
              <a:t>«Šie vēja parki veicinās krasta eroziju»	</a:t>
            </a:r>
          </a:p>
          <a:p>
            <a:pPr marL="1200150" lvl="2" indent="-285750">
              <a:buFont typeface="Wingdings" panose="05000000000000000000" pitchFamily="2" charset="2"/>
              <a:buChar char="§"/>
            </a:pPr>
            <a:r>
              <a:rPr lang="lv-LV" sz="1400" b="0" i="1" u="none" strike="noStrike" baseline="0" dirty="0">
                <a:solidFill>
                  <a:srgbClr val="000000"/>
                </a:solidFill>
              </a:rPr>
              <a:t>5% pilnībā piekrīt, 16% daļē</a:t>
            </a:r>
            <a:r>
              <a:rPr lang="lv-LV" sz="1400" i="1" dirty="0">
                <a:solidFill>
                  <a:srgbClr val="000000"/>
                </a:solidFill>
              </a:rPr>
              <a:t>ji piekrīt </a:t>
            </a:r>
            <a:r>
              <a:rPr lang="lv-LV" sz="1400" b="0" i="1" u="none" strike="noStrike" baseline="0" dirty="0">
                <a:solidFill>
                  <a:srgbClr val="000000"/>
                </a:solidFill>
              </a:rPr>
              <a:t>«Šie vēja parki izmainīs vēja plūsmas, kaitējot sporta veidiem (piem., burāšanai, </a:t>
            </a:r>
            <a:r>
              <a:rPr lang="lv-LV" sz="1400" b="0" i="1" u="none" strike="noStrike" baseline="0" dirty="0" err="1">
                <a:solidFill>
                  <a:srgbClr val="000000"/>
                </a:solidFill>
              </a:rPr>
              <a:t>kaitošanai</a:t>
            </a:r>
            <a:r>
              <a:rPr lang="lv-LV" sz="1400" b="0" i="1" u="none" strike="noStrike" baseline="0" dirty="0">
                <a:solidFill>
                  <a:srgbClr val="000000"/>
                </a:solidFill>
              </a:rPr>
              <a:t>, </a:t>
            </a:r>
            <a:r>
              <a:rPr lang="lv-LV" sz="1400" b="0" i="1" u="none" strike="noStrike" baseline="0" dirty="0" err="1">
                <a:solidFill>
                  <a:srgbClr val="000000"/>
                </a:solidFill>
              </a:rPr>
              <a:t>paraplanēšanai</a:t>
            </a:r>
            <a:r>
              <a:rPr lang="lv-LV" sz="1400" b="0" i="1" u="none" strike="noStrike" baseline="0" dirty="0">
                <a:solidFill>
                  <a:srgbClr val="000000"/>
                </a:solidFill>
              </a:rPr>
              <a:t>)»	</a:t>
            </a:r>
          </a:p>
          <a:p>
            <a:pPr marL="1200150" lvl="2" indent="-285750">
              <a:buFont typeface="Wingdings" panose="05000000000000000000" pitchFamily="2" charset="2"/>
              <a:buChar char="§"/>
            </a:pPr>
            <a:endParaRPr lang="lv-LV" sz="1400" i="1" dirty="0">
              <a:solidFill>
                <a:srgbClr val="000000"/>
              </a:solidFill>
            </a:endParaRPr>
          </a:p>
          <a:p>
            <a:pPr marL="285750" indent="-285750">
              <a:buFont typeface="Wingdings" panose="05000000000000000000" pitchFamily="2" charset="2"/>
              <a:buChar char="§"/>
            </a:pPr>
            <a:r>
              <a:rPr lang="lv-LV" sz="1600" dirty="0"/>
              <a:t>Savukārt kā galvenie ieguvumi no Kurzemes </a:t>
            </a:r>
            <a:r>
              <a:rPr lang="lv-LV" sz="1600" dirty="0" err="1"/>
              <a:t>atkrastes</a:t>
            </a:r>
            <a:r>
              <a:rPr lang="lv-LV" sz="1600" dirty="0"/>
              <a:t> vēja parka tiek minēti: </a:t>
            </a:r>
          </a:p>
          <a:p>
            <a:pPr marL="1200150" lvl="2" indent="-285750">
              <a:buFont typeface="Wingdings" panose="05000000000000000000" pitchFamily="2" charset="2"/>
              <a:buChar char="§"/>
            </a:pPr>
            <a:r>
              <a:rPr lang="lv-LV" sz="1400" i="1" dirty="0">
                <a:solidFill>
                  <a:srgbClr val="000000"/>
                </a:solidFill>
              </a:rPr>
              <a:t>Tas nodrošinās lielāku Latvijas enerģētisko drošību</a:t>
            </a:r>
          </a:p>
          <a:p>
            <a:pPr marL="1200150" lvl="2" indent="-285750">
              <a:buFont typeface="Wingdings" panose="05000000000000000000" pitchFamily="2" charset="2"/>
              <a:buChar char="§"/>
            </a:pPr>
            <a:r>
              <a:rPr lang="lv-LV" sz="1400" i="1" dirty="0">
                <a:solidFill>
                  <a:srgbClr val="000000"/>
                </a:solidFill>
              </a:rPr>
              <a:t>Tas nodrošinās Latvijas patērētājiem zemākas elektroenerģijas cenas</a:t>
            </a:r>
          </a:p>
          <a:p>
            <a:pPr marL="1200150" lvl="2" indent="-285750">
              <a:buFont typeface="Wingdings" panose="05000000000000000000" pitchFamily="2" charset="2"/>
              <a:buChar char="§"/>
            </a:pPr>
            <a:r>
              <a:rPr lang="lv-LV" sz="1400" i="1" dirty="0">
                <a:solidFill>
                  <a:srgbClr val="000000"/>
                </a:solidFill>
              </a:rPr>
              <a:t>Tas Latvijā radīs ap 500 jaunu darbavietu vēja parka būvniecības un darbības laikā</a:t>
            </a:r>
          </a:p>
          <a:p>
            <a:pPr marL="1200150" lvl="2" indent="-285750">
              <a:buFont typeface="Wingdings" panose="05000000000000000000" pitchFamily="2" charset="2"/>
              <a:buChar char="§"/>
            </a:pPr>
            <a:r>
              <a:rPr lang="lv-LV" sz="1400" i="1" dirty="0">
                <a:solidFill>
                  <a:srgbClr val="000000"/>
                </a:solidFill>
              </a:rPr>
              <a:t>Tas dos iespēju eksportēt tur saražoto elektroenerģiju</a:t>
            </a:r>
          </a:p>
          <a:p>
            <a:pPr marL="1200150" lvl="2" indent="-285750">
              <a:buFont typeface="Wingdings" panose="05000000000000000000" pitchFamily="2" charset="2"/>
              <a:buChar char="§"/>
            </a:pPr>
            <a:r>
              <a:rPr lang="lv-LV" sz="1400" i="1" dirty="0">
                <a:solidFill>
                  <a:srgbClr val="000000"/>
                </a:solidFill>
              </a:rPr>
              <a:t>Tas ļaus Latvijai piesaistīt jaunas tai nepieciešamās investīcijas</a:t>
            </a:r>
          </a:p>
          <a:p>
            <a:pPr marL="1200150" lvl="2" indent="-285750">
              <a:buFont typeface="Wingdings" panose="05000000000000000000" pitchFamily="2" charset="2"/>
              <a:buChar char="§"/>
            </a:pPr>
            <a:endParaRPr lang="lv-LV" sz="1400" i="1" dirty="0">
              <a:solidFill>
                <a:srgbClr val="000000"/>
              </a:solidFill>
            </a:endParaRPr>
          </a:p>
          <a:p>
            <a:pPr marL="285750" indent="-285750">
              <a:buFont typeface="Wingdings" panose="05000000000000000000" pitchFamily="2" charset="2"/>
              <a:buChar char="§"/>
            </a:pPr>
            <a:r>
              <a:rPr lang="lv-LV" sz="1600" dirty="0"/>
              <a:t>Ieguvumus no Kurzemes </a:t>
            </a:r>
            <a:r>
              <a:rPr lang="lv-LV" sz="1600" dirty="0" err="1"/>
              <a:t>atkrastes</a:t>
            </a:r>
            <a:r>
              <a:rPr lang="lv-LV" sz="1600" dirty="0"/>
              <a:t> vēja parka  vairāk kā citi saredz: 15-44 </a:t>
            </a:r>
            <a:r>
              <a:rPr lang="lv-LV" sz="1600" dirty="0" err="1"/>
              <a:t>g.v</a:t>
            </a:r>
            <a:r>
              <a:rPr lang="lv-LV" sz="1600" dirty="0"/>
              <a:t>., </a:t>
            </a:r>
            <a:r>
              <a:rPr lang="lv-LV" sz="1600"/>
              <a:t>iedzīvotāji, tie </a:t>
            </a:r>
            <a:r>
              <a:rPr lang="lv-LV" sz="1600" dirty="0"/>
              <a:t>kuri dzīvo Rīgā, ar personīgiem ikmēneša ienākumiem pēc nodokļu nomaksas 1501 EUR vai vairāk. </a:t>
            </a:r>
          </a:p>
          <a:p>
            <a:pPr marL="742950" lvl="1" indent="-285750">
              <a:spcAft>
                <a:spcPts val="600"/>
              </a:spcAft>
              <a:buFont typeface="Wingdings" panose="05000000000000000000" pitchFamily="2" charset="2"/>
              <a:buChar char="§"/>
            </a:pPr>
            <a:endParaRPr lang="lv-LV" sz="1600" dirty="0"/>
          </a:p>
        </p:txBody>
      </p:sp>
    </p:spTree>
    <p:extLst>
      <p:ext uri="{BB962C8B-B14F-4D97-AF65-F5344CB8AC3E}">
        <p14:creationId xmlns:p14="http://schemas.microsoft.com/office/powerpoint/2010/main" val="63409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10A2C-22E7-D2DC-3C4D-FEF04BD165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2F80E4-1062-49FC-CEF9-5757314FF2F6}"/>
              </a:ext>
            </a:extLst>
          </p:cNvPr>
          <p:cNvSpPr>
            <a:spLocks noGrp="1"/>
          </p:cNvSpPr>
          <p:nvPr>
            <p:ph type="title"/>
          </p:nvPr>
        </p:nvSpPr>
        <p:spPr/>
        <p:txBody>
          <a:bodyPr/>
          <a:lstStyle/>
          <a:p>
            <a:r>
              <a:rPr lang="lv-LV" dirty="0"/>
              <a:t>Rezultātu pārskats</a:t>
            </a:r>
          </a:p>
        </p:txBody>
      </p:sp>
      <p:sp>
        <p:nvSpPr>
          <p:cNvPr id="3" name="Slide Number Placeholder 2">
            <a:extLst>
              <a:ext uri="{FF2B5EF4-FFF2-40B4-BE49-F238E27FC236}">
                <a16:creationId xmlns:a16="http://schemas.microsoft.com/office/drawing/2014/main" id="{B95BC833-F7A5-C487-353F-33BD4D3B2045}"/>
              </a:ext>
            </a:extLst>
          </p:cNvPr>
          <p:cNvSpPr>
            <a:spLocks noGrp="1"/>
          </p:cNvSpPr>
          <p:nvPr>
            <p:ph type="sldNum" sz="quarter" idx="12"/>
          </p:nvPr>
        </p:nvSpPr>
        <p:spPr/>
        <p:txBody>
          <a:bodyPr/>
          <a:lstStyle/>
          <a:p>
            <a:fld id="{19CB8563-5779-4086-95EC-95FA40C371CD}" type="slidenum">
              <a:rPr lang="en-GB" smtClean="0"/>
              <a:pPr/>
              <a:t>8</a:t>
            </a:fld>
            <a:endParaRPr lang="en-GB"/>
          </a:p>
        </p:txBody>
      </p:sp>
    </p:spTree>
    <p:extLst>
      <p:ext uri="{BB962C8B-B14F-4D97-AF65-F5344CB8AC3E}">
        <p14:creationId xmlns:p14="http://schemas.microsoft.com/office/powerpoint/2010/main" val="3856117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9A711-131A-A6D8-B27C-2527F5340D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FAE12A-8F2F-7444-41F2-102738969019}"/>
              </a:ext>
            </a:extLst>
          </p:cNvPr>
          <p:cNvSpPr>
            <a:spLocks noGrp="1"/>
          </p:cNvSpPr>
          <p:nvPr>
            <p:ph type="title"/>
          </p:nvPr>
        </p:nvSpPr>
        <p:spPr>
          <a:xfrm>
            <a:off x="323871" y="971387"/>
            <a:ext cx="11537113" cy="507425"/>
          </a:xfrm>
        </p:spPr>
        <p:txBody>
          <a:bodyPr/>
          <a:lstStyle/>
          <a:p>
            <a:r>
              <a:rPr lang="lv-LV" dirty="0"/>
              <a:t>Kopumā ņemot, kāda ir Jūsu attieksme pret vēja enerģijas ieguvi Latvijā — vai Jūs atbalstāt vēja parku izveidi Latvijas teritorijā?</a:t>
            </a:r>
          </a:p>
        </p:txBody>
      </p:sp>
      <p:sp>
        <p:nvSpPr>
          <p:cNvPr id="3" name="Slide Number Placeholder 2">
            <a:extLst>
              <a:ext uri="{FF2B5EF4-FFF2-40B4-BE49-F238E27FC236}">
                <a16:creationId xmlns:a16="http://schemas.microsoft.com/office/drawing/2014/main" id="{AAD42D53-54FB-6CDE-C091-AFCF8890F9D3}"/>
              </a:ext>
            </a:extLst>
          </p:cNvPr>
          <p:cNvSpPr>
            <a:spLocks noGrp="1"/>
          </p:cNvSpPr>
          <p:nvPr>
            <p:ph type="sldNum" sz="quarter" idx="12"/>
          </p:nvPr>
        </p:nvSpPr>
        <p:spPr/>
        <p:txBody>
          <a:bodyPr/>
          <a:lstStyle/>
          <a:p>
            <a:fld id="{19CB8563-5779-4086-95EC-95FA40C371CD}" type="slidenum">
              <a:rPr lang="en-GB" noProof="0" smtClean="0"/>
              <a:t>9</a:t>
            </a:fld>
            <a:endParaRPr lang="en-GB" noProof="0"/>
          </a:p>
        </p:txBody>
      </p:sp>
      <p:graphicFrame>
        <p:nvGraphicFramePr>
          <p:cNvPr id="11" name="Content Placeholder 10">
            <a:extLst>
              <a:ext uri="{FF2B5EF4-FFF2-40B4-BE49-F238E27FC236}">
                <a16:creationId xmlns:a16="http://schemas.microsoft.com/office/drawing/2014/main" id="{3F1AA089-430D-C34A-E106-0758A0B04CF5}"/>
              </a:ext>
            </a:extLst>
          </p:cNvPr>
          <p:cNvGraphicFramePr>
            <a:graphicFrameLocks noGrp="1"/>
          </p:cNvGraphicFramePr>
          <p:nvPr>
            <p:ph sz="quarter" idx="15"/>
            <p:extLst>
              <p:ext uri="{D42A27DB-BD31-4B8C-83A1-F6EECF244321}">
                <p14:modId xmlns:p14="http://schemas.microsoft.com/office/powerpoint/2010/main" val="401906585"/>
              </p:ext>
            </p:extLst>
          </p:nvPr>
        </p:nvGraphicFramePr>
        <p:xfrm>
          <a:off x="2885425" y="2204355"/>
          <a:ext cx="8700221" cy="380455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EF815D79-DF18-4959-B3DA-8705AD74D12E}"/>
              </a:ext>
            </a:extLst>
          </p:cNvPr>
          <p:cNvSpPr txBox="1">
            <a:spLocks/>
          </p:cNvSpPr>
          <p:nvPr/>
        </p:nvSpPr>
        <p:spPr>
          <a:xfrm>
            <a:off x="467562" y="6428499"/>
            <a:ext cx="10427008" cy="240499"/>
          </a:xfrm>
          <a:prstGeom prst="rect">
            <a:avLst/>
          </a:prstGeom>
        </p:spPr>
        <p:txBody>
          <a:bodyPr vert="horz" lIns="0" tIns="0" rIns="0" bIns="0" rtlCol="0">
            <a:noAutofit/>
          </a:bodyPr>
          <a:lstStyle>
            <a:lvl1pPr marL="0" indent="0" algn="l" defTabSz="914400" rtl="0" eaLnBrk="1" latinLnBrk="0" hangingPunct="1">
              <a:lnSpc>
                <a:spcPct val="110000"/>
              </a:lnSpc>
              <a:spcBef>
                <a:spcPts val="500"/>
              </a:spcBef>
              <a:buSzPct val="90000"/>
              <a:buFont typeface="Arial" panose="020B0604020202020204" pitchFamily="34" charset="0"/>
              <a:buNone/>
              <a:defRPr sz="1200" kern="1200">
                <a:solidFill>
                  <a:schemeClr val="accent1"/>
                </a:solidFill>
                <a:latin typeface="+mn-lt"/>
                <a:ea typeface="+mn-ea"/>
                <a:cs typeface="+mn-cs"/>
              </a:defRPr>
            </a:lvl1pPr>
            <a:lvl2pPr marL="144000" indent="0" algn="l" defTabSz="914400" rtl="0" eaLnBrk="1" latinLnBrk="0" hangingPunct="1">
              <a:lnSpc>
                <a:spcPct val="110000"/>
              </a:lnSpc>
              <a:spcBef>
                <a:spcPts val="500"/>
              </a:spcBef>
              <a:buSzPct val="90000"/>
              <a:buFont typeface="Arial" panose="020B0604020202020204" pitchFamily="34" charset="0"/>
              <a:buNone/>
              <a:defRPr sz="1000" kern="1200">
                <a:solidFill>
                  <a:schemeClr val="accent1"/>
                </a:solidFill>
                <a:latin typeface="+mn-lt"/>
                <a:ea typeface="+mn-ea"/>
                <a:cs typeface="+mn-cs"/>
              </a:defRPr>
            </a:lvl2pPr>
            <a:lvl3pPr marL="288000" indent="0" algn="l" defTabSz="914400" rtl="0" eaLnBrk="1" latinLnBrk="0" hangingPunct="1">
              <a:lnSpc>
                <a:spcPct val="110000"/>
              </a:lnSpc>
              <a:spcBef>
                <a:spcPts val="500"/>
              </a:spcBef>
              <a:buSzPct val="90000"/>
              <a:buFont typeface="Arial" panose="020B0604020202020204" pitchFamily="34" charset="0"/>
              <a:buNone/>
              <a:defRPr sz="1000" kern="1200">
                <a:solidFill>
                  <a:schemeClr val="accent1"/>
                </a:solidFill>
                <a:latin typeface="+mn-lt"/>
                <a:ea typeface="+mn-ea"/>
                <a:cs typeface="+mn-cs"/>
              </a:defRPr>
            </a:lvl3pPr>
            <a:lvl4pPr marL="432000" indent="0" algn="l" defTabSz="914400" rtl="0" eaLnBrk="1" latinLnBrk="0" hangingPunct="1">
              <a:lnSpc>
                <a:spcPct val="110000"/>
              </a:lnSpc>
              <a:spcBef>
                <a:spcPts val="500"/>
              </a:spcBef>
              <a:buSzPct val="90000"/>
              <a:buFont typeface="Arial" panose="020B0604020202020204" pitchFamily="34" charset="0"/>
              <a:buNone/>
              <a:defRPr sz="1000" kern="1200">
                <a:solidFill>
                  <a:schemeClr val="accent1"/>
                </a:solidFill>
                <a:latin typeface="+mn-lt"/>
                <a:ea typeface="+mn-ea"/>
                <a:cs typeface="+mn-cs"/>
              </a:defRPr>
            </a:lvl4pPr>
            <a:lvl5pPr marL="576000" indent="0" algn="l" defTabSz="914400" rtl="0" eaLnBrk="1" latinLnBrk="0" hangingPunct="1">
              <a:lnSpc>
                <a:spcPct val="110000"/>
              </a:lnSpc>
              <a:spcBef>
                <a:spcPts val="500"/>
              </a:spcBef>
              <a:buSzPct val="90000"/>
              <a:buFont typeface="Arial" panose="020B0604020202020204" pitchFamily="34" charset="0"/>
              <a:buNone/>
              <a:defRPr sz="10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a:t>Bāze: visi respondenti</a:t>
            </a:r>
            <a:endParaRPr lang="lv-LV" dirty="0"/>
          </a:p>
        </p:txBody>
      </p:sp>
      <p:sp>
        <p:nvSpPr>
          <p:cNvPr id="4" name="Right Brace 3">
            <a:extLst>
              <a:ext uri="{FF2B5EF4-FFF2-40B4-BE49-F238E27FC236}">
                <a16:creationId xmlns:a16="http://schemas.microsoft.com/office/drawing/2014/main" id="{E5BB36B4-65A5-2E06-2061-3CE4EC0DFC31}"/>
              </a:ext>
            </a:extLst>
          </p:cNvPr>
          <p:cNvSpPr/>
          <p:nvPr/>
        </p:nvSpPr>
        <p:spPr>
          <a:xfrm>
            <a:off x="8617402" y="2204355"/>
            <a:ext cx="363311" cy="167368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5" name="Oval 4">
            <a:extLst>
              <a:ext uri="{FF2B5EF4-FFF2-40B4-BE49-F238E27FC236}">
                <a16:creationId xmlns:a16="http://schemas.microsoft.com/office/drawing/2014/main" id="{607781BB-BA08-155C-1B09-2944A3BEE580}"/>
              </a:ext>
            </a:extLst>
          </p:cNvPr>
          <p:cNvSpPr/>
          <p:nvPr/>
        </p:nvSpPr>
        <p:spPr>
          <a:xfrm>
            <a:off x="8388801" y="2604407"/>
            <a:ext cx="824593" cy="824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t>62</a:t>
            </a:r>
            <a:r>
              <a:rPr lang="lv-LV" sz="1100" dirty="0"/>
              <a:t>%</a:t>
            </a:r>
            <a:endParaRPr lang="lv-LV" dirty="0"/>
          </a:p>
        </p:txBody>
      </p:sp>
    </p:spTree>
    <p:extLst>
      <p:ext uri="{BB962C8B-B14F-4D97-AF65-F5344CB8AC3E}">
        <p14:creationId xmlns:p14="http://schemas.microsoft.com/office/powerpoint/2010/main" val="1319793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orstat">
  <a:themeElements>
    <a:clrScheme name="Norstat_colors">
      <a:dk1>
        <a:srgbClr val="000000"/>
      </a:dk1>
      <a:lt1>
        <a:srgbClr val="FFFFFF"/>
      </a:lt1>
      <a:dk2>
        <a:srgbClr val="FF6D00"/>
      </a:dk2>
      <a:lt2>
        <a:srgbClr val="FFDDE2"/>
      </a:lt2>
      <a:accent1>
        <a:srgbClr val="031C1C"/>
      </a:accent1>
      <a:accent2>
        <a:srgbClr val="00C999"/>
      </a:accent2>
      <a:accent3>
        <a:srgbClr val="C7FFF5"/>
      </a:accent3>
      <a:accent4>
        <a:srgbClr val="0099E8"/>
      </a:accent4>
      <a:accent5>
        <a:srgbClr val="C7FAFF"/>
      </a:accent5>
      <a:accent6>
        <a:srgbClr val="FF5772"/>
      </a:accent6>
      <a:hlink>
        <a:srgbClr val="000000"/>
      </a:hlink>
      <a:folHlink>
        <a:srgbClr val="000000"/>
      </a:folHlink>
    </a:clrScheme>
    <a:fontScheme name="Norstat_Avenir">
      <a:majorFont>
        <a:latin typeface="Avenir Next LT Pro Dem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orstat_AvenirNext.potx" id="{461128F2-3C3C-46C7-BECE-E8B4BF08BA67}" vid="{41D01CA0-EF59-45FD-A8B4-1269F19FEA81}"/>
    </a:ext>
  </a:extLst>
</a:theme>
</file>

<file path=ppt/theme/theme2.xml><?xml version="1.0" encoding="utf-8"?>
<a:theme xmlns:a="http://schemas.openxmlformats.org/drawingml/2006/main" name="Office Theme">
  <a:themeElements>
    <a:clrScheme name="Norstat_colors">
      <a:dk1>
        <a:srgbClr val="000000"/>
      </a:dk1>
      <a:lt1>
        <a:srgbClr val="FFFFFF"/>
      </a:lt1>
      <a:dk2>
        <a:srgbClr val="FF6D00"/>
      </a:dk2>
      <a:lt2>
        <a:srgbClr val="FFDDE2"/>
      </a:lt2>
      <a:accent1>
        <a:srgbClr val="031C1C"/>
      </a:accent1>
      <a:accent2>
        <a:srgbClr val="00C999"/>
      </a:accent2>
      <a:accent3>
        <a:srgbClr val="C7FFF5"/>
      </a:accent3>
      <a:accent4>
        <a:srgbClr val="0099E8"/>
      </a:accent4>
      <a:accent5>
        <a:srgbClr val="C7FAFF"/>
      </a:accent5>
      <a:accent6>
        <a:srgbClr val="FF5772"/>
      </a:accent6>
      <a:hlink>
        <a:srgbClr val="000000"/>
      </a:hlink>
      <a:folHlink>
        <a:srgbClr val="000000"/>
      </a:folHlink>
    </a:clrScheme>
    <a:fontScheme name="Norstat_Avenir">
      <a:majorFont>
        <a:latin typeface="Avenir Next LT Pro Dem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orstat_colors">
      <a:dk1>
        <a:srgbClr val="000000"/>
      </a:dk1>
      <a:lt1>
        <a:srgbClr val="FFFFFF"/>
      </a:lt1>
      <a:dk2>
        <a:srgbClr val="FF6D00"/>
      </a:dk2>
      <a:lt2>
        <a:srgbClr val="FFDDE2"/>
      </a:lt2>
      <a:accent1>
        <a:srgbClr val="031C1C"/>
      </a:accent1>
      <a:accent2>
        <a:srgbClr val="00C999"/>
      </a:accent2>
      <a:accent3>
        <a:srgbClr val="C7FFF5"/>
      </a:accent3>
      <a:accent4>
        <a:srgbClr val="0099E8"/>
      </a:accent4>
      <a:accent5>
        <a:srgbClr val="C7FAFF"/>
      </a:accent5>
      <a:accent6>
        <a:srgbClr val="FF5772"/>
      </a:accent6>
      <a:hlink>
        <a:srgbClr val="000000"/>
      </a:hlink>
      <a:folHlink>
        <a:srgbClr val="000000"/>
      </a:folHlink>
    </a:clrScheme>
    <a:fontScheme name="Norstat_Avenir">
      <a:majorFont>
        <a:latin typeface="Avenir Next LT Pro Dem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7532cd0-e888-47d6-8f58-db0210f25002" xsi:nil="true"/>
    <lcf76f155ced4ddcb4097134ff3c332f xmlns="10c3a147-0d64-46aa-a281-dc97358e837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29BBCBF21362E4099AE6C2F27C58737" ma:contentTypeVersion="15" ma:contentTypeDescription="Skapa ett nytt dokument." ma:contentTypeScope="" ma:versionID="fef22e0f1c29142fd8015814237a154b">
  <xsd:schema xmlns:xsd="http://www.w3.org/2001/XMLSchema" xmlns:xs="http://www.w3.org/2001/XMLSchema" xmlns:p="http://schemas.microsoft.com/office/2006/metadata/properties" xmlns:ns2="10c3a147-0d64-46aa-a281-dc97358e8373" xmlns:ns3="d7532cd0-e888-47d6-8f58-db0210f25002" targetNamespace="http://schemas.microsoft.com/office/2006/metadata/properties" ma:root="true" ma:fieldsID="2c5cee23485ebf1b22bbbb9f15587e22" ns2:_="" ns3:_="">
    <xsd:import namespace="10c3a147-0d64-46aa-a281-dc97358e8373"/>
    <xsd:import namespace="d7532cd0-e888-47d6-8f58-db0210f250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c3a147-0d64-46aa-a281-dc97358e8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Bildmarkeringar" ma:readOnly="false" ma:fieldId="{5cf76f15-5ced-4ddc-b409-7134ff3c332f}" ma:taxonomyMulti="true" ma:sspId="e641fc9e-d469-439b-858c-bb315f8f2b4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7532cd0-e888-47d6-8f58-db0210f25002"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element name="TaxCatchAll" ma:index="22" nillable="true" ma:displayName="Taxonomy Catch All Column" ma:hidden="true" ma:list="{6abd8375-7149-41b9-8fce-28385bcac481}" ma:internalName="TaxCatchAll" ma:showField="CatchAllData" ma:web="d7532cd0-e888-47d6-8f58-db0210f250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2C1C15-D75A-4E5C-B0A9-9A6375425B0B}">
  <ds:schemaRefs>
    <ds:schemaRef ds:uri="http://schemas.microsoft.com/sharepoint/v3/contenttype/forms"/>
  </ds:schemaRefs>
</ds:datastoreItem>
</file>

<file path=customXml/itemProps2.xml><?xml version="1.0" encoding="utf-8"?>
<ds:datastoreItem xmlns:ds="http://schemas.openxmlformats.org/officeDocument/2006/customXml" ds:itemID="{970FF962-F4EC-460F-801D-6BE4D8F2ABEE}">
  <ds:schemaRef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schemas.microsoft.com/office/2006/metadata/properties"/>
    <ds:schemaRef ds:uri="http://purl.org/dc/dcmitype/"/>
    <ds:schemaRef ds:uri="d7532cd0-e888-47d6-8f58-db0210f25002"/>
    <ds:schemaRef ds:uri="10c3a147-0d64-46aa-a281-dc97358e8373"/>
    <ds:schemaRef ds:uri="http://www.w3.org/XML/1998/namespace"/>
  </ds:schemaRefs>
</ds:datastoreItem>
</file>

<file path=customXml/itemProps3.xml><?xml version="1.0" encoding="utf-8"?>
<ds:datastoreItem xmlns:ds="http://schemas.openxmlformats.org/officeDocument/2006/customXml" ds:itemID="{4C1665DA-31B3-46DA-A843-47400FEE5E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c3a147-0d64-46aa-a281-dc97358e8373"/>
    <ds:schemaRef ds:uri="d7532cd0-e888-47d6-8f58-db0210f250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Norstat_CompanyPresentation_AvenirNext</Template>
  <TotalTime>28</TotalTime>
  <Words>1191</Words>
  <Application>Microsoft Office PowerPoint</Application>
  <PresentationFormat>Widescreen</PresentationFormat>
  <Paragraphs>93</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Aptos Narrow</vt:lpstr>
      <vt:lpstr>Arial</vt:lpstr>
      <vt:lpstr>Avenir Next LT Pro</vt:lpstr>
      <vt:lpstr>Avenir Next LT Pro Demi</vt:lpstr>
      <vt:lpstr>Calibri</vt:lpstr>
      <vt:lpstr>ES Peak Light</vt:lpstr>
      <vt:lpstr>ES Peak Semibold</vt:lpstr>
      <vt:lpstr>Norst</vt:lpstr>
      <vt:lpstr>Wingdings</vt:lpstr>
      <vt:lpstr>Norstat</vt:lpstr>
      <vt:lpstr>Sabiedriskā aptauja par vēja enerģijas attīstību Latvijā</vt:lpstr>
      <vt:lpstr>Metode:</vt:lpstr>
      <vt:lpstr>Izlases raksturojums</vt:lpstr>
      <vt:lpstr>Secinājumi</vt:lpstr>
      <vt:lpstr>Secinājumi (I)</vt:lpstr>
      <vt:lpstr>Secinājumi (II)</vt:lpstr>
      <vt:lpstr>Secinājumi (III)</vt:lpstr>
      <vt:lpstr>Rezultātu pārskats</vt:lpstr>
      <vt:lpstr>Kopumā ņemot, kāda ir Jūsu attieksme pret vēja enerģijas ieguvi Latvijā — vai Jūs atbalstāt vēja parku izveidi Latvijas teritorijā?</vt:lpstr>
      <vt:lpstr>Ņemot vērā visu, ko Jūs par to zināt, cik, Jūsuprāt, šādas vietas ir piemērotas jaunu vēja enerģijas ieguves parku izveidei Latvijā?  </vt:lpstr>
      <vt:lpstr>Cik, Jūsuprāt, tas ir svarīgi, lai Latvija būtu enerģētiski neatkarīga no citām valstīm?</vt:lpstr>
      <vt:lpstr>Kā Jūs novērtētu, cik labi Jūs zināt par ieceri Latvijā veidot atkrastes vēja parkus un ar to saistītajām diskusijām? Vai Jūs to…</vt:lpstr>
      <vt:lpstr>Ņemot vērā visu, ko Jūs par šo ieceri zināt, vai atbalstāt vēja parka būvniecību Kurzemes atkrastē?</vt:lpstr>
      <vt:lpstr>Gadījumā, ja Kurzemes atkrastē tiks uzbūvēts iecerētais vēja parks, kāda, Jūsuprāt, ņemot vērā visus aspektus (ietekmi uz apkārtējo vidi, ekonomiku utt.) kopumā būs šī parka ietekme uz Latviju un tās iedzīvotājiem?</vt:lpstr>
      <vt:lpstr>Kurzemes atkrastes vēja parka izveides idejas atbalstītāji ir minējuši dažādus iespējamos ieguvumus, ko šis vēja parks, gadījumā, ja tas tiktu uzbūvēts, varētu dot Latvijai un tās iedzīvotājiem. Lūdzu, atzīmējiet no šī saraksta visu, ko Jūs uzskatāt par ieguvumiem! </vt:lpstr>
      <vt:lpstr>Ņemot vērā visu, ko Jūs par šo ieceri zināt, kāda, Jūsuprāt, būs Kurzemes atkrastes vēja parka ietekme uz Latvijas ekonomiku, gadījumā, ja tas tiks uzcelts?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Norstat</dc:title>
  <dc:creator>Norstat</dc:creator>
  <cp:lastModifiedBy>Elīna Junolainena</cp:lastModifiedBy>
  <cp:revision>32</cp:revision>
  <dcterms:created xsi:type="dcterms:W3CDTF">2022-11-06T11:54:30Z</dcterms:created>
  <dcterms:modified xsi:type="dcterms:W3CDTF">2025-03-18T09:27:36Z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0x010100FCE2F5F4464B614EBB25F3696A084092</vt:lpwstr>
  </property>
  <property fmtid="{D5CDD505-2E9C-101B-9397-08002B2CF9AE}" pid="3" name="Order">
    <vt:r8>31600</vt:r8>
  </property>
  <property fmtid="{D5CDD505-2E9C-101B-9397-08002B2CF9AE}" pid="4" name="MediaServiceImageTags">
    <vt:lpwstr/>
  </property>
</Properties>
</file>